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4"/>
  </p:sldMasterIdLst>
  <p:notesMasterIdLst>
    <p:notesMasterId r:id="rId7"/>
  </p:notesMasterIdLst>
  <p:sldIdLst>
    <p:sldId id="256" r:id="rId5"/>
    <p:sldId id="257" r:id="rId6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12"/>
    <p:restoredTop sz="94694"/>
  </p:normalViewPr>
  <p:slideViewPr>
    <p:cSldViewPr snapToGrid="0" snapToObjects="1">
      <p:cViewPr varScale="1">
        <p:scale>
          <a:sx n="56" d="100"/>
          <a:sy n="56" d="100"/>
        </p:scale>
        <p:origin x="13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43000"/>
            <a:ext cx="3990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9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3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83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0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7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0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4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9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6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2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7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6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701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db59ae1-5a31-43a4-b973-cb3a37006d0a">
      <Terms xmlns="http://schemas.microsoft.com/office/infopath/2007/PartnerControls"/>
    </lcf76f155ced4ddcb4097134ff3c332f>
    <TaxCatchAll xmlns="89f18ac3-ee13-4990-9908-0c061c07acfa" xsi:nil="true"/>
    <Date xmlns="7db59ae1-5a31-43a4-b973-cb3a37006d0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7BA48227E5224E8911F905A9588E32" ma:contentTypeVersion="16" ma:contentTypeDescription="Create a new document." ma:contentTypeScope="" ma:versionID="57bd075163536143f1af634c3e22667a">
  <xsd:schema xmlns:xsd="http://www.w3.org/2001/XMLSchema" xmlns:xs="http://www.w3.org/2001/XMLSchema" xmlns:p="http://schemas.microsoft.com/office/2006/metadata/properties" xmlns:ns2="7db59ae1-5a31-43a4-b973-cb3a37006d0a" xmlns:ns3="89f18ac3-ee13-4990-9908-0c061c07acfa" targetNamespace="http://schemas.microsoft.com/office/2006/metadata/properties" ma:root="true" ma:fieldsID="0836bfa682743f9c78943857e4da7664" ns2:_="" ns3:_="">
    <xsd:import namespace="7db59ae1-5a31-43a4-b973-cb3a37006d0a"/>
    <xsd:import namespace="89f18ac3-ee13-4990-9908-0c061c07ac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b59ae1-5a31-43a4-b973-cb3a37006d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Date" ma:index="23" nillable="true" ma:displayName="Date" ma:format="DateTime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f18ac3-ee13-4990-9908-0c061c07acfa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968424f8-9f02-4ae0-befe-2806e3d2431d}" ma:internalName="TaxCatchAll" ma:showField="CatchAllData" ma:web="89f18ac3-ee13-4990-9908-0c061c07ac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6BC48B-0EF6-4018-945F-81F6239DB05A}">
  <ds:schemaRefs>
    <ds:schemaRef ds:uri="http://schemas.microsoft.com/office/2006/metadata/properties"/>
    <ds:schemaRef ds:uri="http://schemas.microsoft.com/office/infopath/2007/PartnerControls"/>
    <ds:schemaRef ds:uri="7caf78fb-f71c-4a6f-8d9d-8e46613456e0"/>
    <ds:schemaRef ds:uri="0bfdc619-4bd5-4a26-8e37-4be4446dc23a"/>
  </ds:schemaRefs>
</ds:datastoreItem>
</file>

<file path=customXml/itemProps2.xml><?xml version="1.0" encoding="utf-8"?>
<ds:datastoreItem xmlns:ds="http://schemas.openxmlformats.org/officeDocument/2006/customXml" ds:itemID="{156E0BD5-3BC4-4E34-9032-FBA454ACDD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0FD6A8-24BF-489E-81E8-21EF40225E4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Marissa Hale</cp:lastModifiedBy>
  <cp:revision>12</cp:revision>
  <dcterms:created xsi:type="dcterms:W3CDTF">2022-05-31T18:32:21Z</dcterms:created>
  <dcterms:modified xsi:type="dcterms:W3CDTF">2024-10-16T14:11:24Z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0x010100D77BA48227E5224E8911F905A9588E32</vt:lpwstr>
  </property>
</Properties>
</file>