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4"/>
  </p:sldMasterIdLst>
  <p:notesMasterIdLst>
    <p:notesMasterId r:id="rId26"/>
  </p:notesMasterIdLst>
  <p:sldIdLst>
    <p:sldId id="256" r:id="rId5"/>
    <p:sldId id="261" r:id="rId6"/>
    <p:sldId id="273" r:id="rId7"/>
    <p:sldId id="304" r:id="rId8"/>
    <p:sldId id="305" r:id="rId9"/>
    <p:sldId id="306" r:id="rId10"/>
    <p:sldId id="307" r:id="rId11"/>
    <p:sldId id="309" r:id="rId12"/>
    <p:sldId id="308" r:id="rId13"/>
    <p:sldId id="312" r:id="rId14"/>
    <p:sldId id="310" r:id="rId15"/>
    <p:sldId id="324" r:id="rId16"/>
    <p:sldId id="313" r:id="rId17"/>
    <p:sldId id="323" r:id="rId18"/>
    <p:sldId id="317" r:id="rId19"/>
    <p:sldId id="316" r:id="rId20"/>
    <p:sldId id="319" r:id="rId21"/>
    <p:sldId id="321" r:id="rId22"/>
    <p:sldId id="320" r:id="rId23"/>
    <p:sldId id="318" r:id="rId24"/>
    <p:sldId id="322" r:id="rId2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A2A951F-A493-352E-541F-E1D28510AB46}" name="Rachel Moore" initials="RM" userId="S::rmoore@firstinspires.org::fa9e246f-1abd-4dac-a8e8-b01c131da39a" providerId="AD"/>
  <p188:author id="{7AF79F6D-8F25-BD18-896E-F6AE3EA83444}" name="JoAnn Halloran" initials="" userId="S::jhalloran@firstinspires.org::8b539cdf-53c9-4473-ad16-7fa8262a423d" providerId="AD"/>
  <p188:author id="{70FC36EE-88E6-BB73-94CD-BD0B03F4F3A2}" name="Claire Edwards" initials="CE" userId="S::cedwards@firstinspires.org::988e3d63-f1ca-4794-9be7-830d855b52c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7E25"/>
    <a:srgbClr val="FF9900"/>
    <a:srgbClr val="C4E33C"/>
    <a:srgbClr val="3165C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6D5275D-3C73-5322-92A8-2E8D74D893BE}" v="5" dt="2024-12-12T18:21:33.096"/>
    <p1510:client id="{C1039B1A-ED7A-1411-9C08-FB5D68FF1746}" v="152" dt="2024-12-12T20:34:39.610"/>
    <p1510:client id="{D24966E4-1183-4EB7-AD13-6C63623683CF}" v="17" dt="2024-12-12T17:14:26.012"/>
    <p1510:client id="{F449C5A5-FAC1-3D35-0EF7-6E5747BEF835}" v="331" dt="2024-12-12T18:27:10.80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2" d="100"/>
          <a:sy n="122" d="100"/>
        </p:scale>
        <p:origin x="78" y="324"/>
      </p:cViewPr>
      <p:guideLst>
        <p:guide orient="horz" pos="1620"/>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FEBF98-CA0D-534C-A20C-64AD7B4C8B50}" type="datetimeFigureOut">
              <a:rPr lang="en-US" smtClean="0"/>
              <a:t>1/7/2025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671015-C9A7-E442-A272-92807C04718A}" type="slidenum">
              <a:rPr lang="en-US" smtClean="0"/>
              <a:t>‹#›</a:t>
            </a:fld>
            <a:endParaRPr lang="en-US"/>
          </a:p>
        </p:txBody>
      </p:sp>
    </p:spTree>
    <p:extLst>
      <p:ext uri="{BB962C8B-B14F-4D97-AF65-F5344CB8AC3E}">
        <p14:creationId xmlns:p14="http://schemas.microsoft.com/office/powerpoint/2010/main" val="25533011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solidFill>
                  <a:srgbClr val="FF0000"/>
                </a:solidFill>
              </a:rPr>
              <a:t>PLEASE NOTE THE FOLLOWING USAGE REQUIREMENTS FOR THE </a:t>
            </a:r>
            <a:r>
              <a:rPr lang="en-US" b="1" i="1">
                <a:solidFill>
                  <a:srgbClr val="FF0000"/>
                </a:solidFill>
              </a:rPr>
              <a:t>FIRST</a:t>
            </a:r>
            <a:r>
              <a:rPr lang="en-US" b="1" i="0" baseline="30000">
                <a:solidFill>
                  <a:srgbClr val="FF0000"/>
                </a:solidFill>
              </a:rPr>
              <a:t>®</a:t>
            </a:r>
            <a:r>
              <a:rPr lang="en-US" b="1">
                <a:solidFill>
                  <a:srgbClr val="FF0000"/>
                </a:solidFill>
              </a:rPr>
              <a:t> FORWARD</a:t>
            </a:r>
            <a:r>
              <a:rPr lang="en-US" b="1" baseline="30000">
                <a:solidFill>
                  <a:srgbClr val="FF0000"/>
                </a:solidFill>
              </a:rPr>
              <a:t>SM</a:t>
            </a:r>
            <a:r>
              <a:rPr lang="en-US" b="1">
                <a:solidFill>
                  <a:srgbClr val="FF0000"/>
                </a:solidFill>
              </a:rPr>
              <a:t> presented by Qualcomm template.</a:t>
            </a:r>
          </a:p>
          <a:p>
            <a:pPr marL="0" indent="0">
              <a:buFont typeface="Arial" panose="020B0604020202020204" pitchFamily="34" charset="0"/>
              <a:buNone/>
            </a:pPr>
            <a:endParaRPr lang="en-US"/>
          </a:p>
          <a:p>
            <a:pPr marL="171450" indent="-171450">
              <a:buFont typeface="Arial" panose="020B0604020202020204" pitchFamily="34" charset="0"/>
              <a:buChar char="•"/>
            </a:pPr>
            <a:r>
              <a:rPr lang="en-US"/>
              <a:t>Presentations using this deck must include the FIRST FORWARD cover slide (Slide 1) to ensure recognition of our presenting sponsor, Qualcomm.</a:t>
            </a:r>
          </a:p>
          <a:p>
            <a:pPr marL="171450" indent="-171450">
              <a:buFont typeface="Arial" panose="020B0604020202020204" pitchFamily="34" charset="0"/>
              <a:buChar char="•"/>
            </a:pPr>
            <a:r>
              <a:rPr lang="en-US"/>
              <a:t>Do not modify the template or overlap any of the built-in graphics.</a:t>
            </a:r>
          </a:p>
          <a:p>
            <a:pPr marL="171450" indent="-171450">
              <a:buFont typeface="Arial" panose="020B0604020202020204" pitchFamily="34" charset="0"/>
              <a:buChar char="•"/>
            </a:pPr>
            <a:r>
              <a:rPr lang="en-US"/>
              <a:t>This template uses the Roboto font family, which can be downloaded for free at </a:t>
            </a:r>
            <a:r>
              <a:rPr lang="en-US" b="1"/>
              <a:t>fonts.google.com/specimen/Roboto</a:t>
            </a:r>
          </a:p>
        </p:txBody>
      </p:sp>
      <p:sp>
        <p:nvSpPr>
          <p:cNvPr id="4" name="Slide Number Placeholder 3"/>
          <p:cNvSpPr>
            <a:spLocks noGrp="1"/>
          </p:cNvSpPr>
          <p:nvPr>
            <p:ph type="sldNum" sz="quarter" idx="5"/>
          </p:nvPr>
        </p:nvSpPr>
        <p:spPr/>
        <p:txBody>
          <a:bodyPr/>
          <a:lstStyle/>
          <a:p>
            <a:fld id="{3E671015-C9A7-E442-A272-92807C04718A}" type="slidenum">
              <a:rPr lang="en-US" smtClean="0"/>
              <a:t>1</a:t>
            </a:fld>
            <a:endParaRPr lang="en-US"/>
          </a:p>
        </p:txBody>
      </p:sp>
    </p:spTree>
    <p:extLst>
      <p:ext uri="{BB962C8B-B14F-4D97-AF65-F5344CB8AC3E}">
        <p14:creationId xmlns:p14="http://schemas.microsoft.com/office/powerpoint/2010/main" val="25854019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671015-C9A7-E442-A272-92807C04718A}" type="slidenum">
              <a:rPr lang="en-US" smtClean="0"/>
              <a:t>2</a:t>
            </a:fld>
            <a:endParaRPr lang="en-US"/>
          </a:p>
        </p:txBody>
      </p:sp>
    </p:spTree>
    <p:extLst>
      <p:ext uri="{BB962C8B-B14F-4D97-AF65-F5344CB8AC3E}">
        <p14:creationId xmlns:p14="http://schemas.microsoft.com/office/powerpoint/2010/main" val="36712465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*Example of a 24-team event with 4 judging panels and 20-minute formal interview blocks. Please feel free to change this to your event’s schedule.*</a:t>
            </a:r>
          </a:p>
        </p:txBody>
      </p:sp>
      <p:sp>
        <p:nvSpPr>
          <p:cNvPr id="4" name="Slide Number Placeholder 3"/>
          <p:cNvSpPr>
            <a:spLocks noGrp="1"/>
          </p:cNvSpPr>
          <p:nvPr>
            <p:ph type="sldNum" sz="quarter" idx="5"/>
          </p:nvPr>
        </p:nvSpPr>
        <p:spPr/>
        <p:txBody>
          <a:bodyPr/>
          <a:lstStyle/>
          <a:p>
            <a:fld id="{3E671015-C9A7-E442-A272-92807C04718A}" type="slidenum">
              <a:rPr lang="en-US" smtClean="0"/>
              <a:t>5</a:t>
            </a:fld>
            <a:endParaRPr lang="en-US"/>
          </a:p>
        </p:txBody>
      </p:sp>
    </p:spTree>
    <p:extLst>
      <p:ext uri="{BB962C8B-B14F-4D97-AF65-F5344CB8AC3E}">
        <p14:creationId xmlns:p14="http://schemas.microsoft.com/office/powerpoint/2010/main" val="28031105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may vary depending on the event size.</a:t>
            </a:r>
          </a:p>
        </p:txBody>
      </p:sp>
      <p:sp>
        <p:nvSpPr>
          <p:cNvPr id="4" name="Slide Number Placeholder 3"/>
          <p:cNvSpPr>
            <a:spLocks noGrp="1"/>
          </p:cNvSpPr>
          <p:nvPr>
            <p:ph type="sldNum" sz="quarter" idx="5"/>
          </p:nvPr>
        </p:nvSpPr>
        <p:spPr/>
        <p:txBody>
          <a:bodyPr/>
          <a:lstStyle/>
          <a:p>
            <a:fld id="{3E671015-C9A7-E442-A272-92807C04718A}" type="slidenum">
              <a:rPr lang="en-US" smtClean="0"/>
              <a:t>15</a:t>
            </a:fld>
            <a:endParaRPr lang="en-US"/>
          </a:p>
        </p:txBody>
      </p:sp>
    </p:spTree>
    <p:extLst>
      <p:ext uri="{BB962C8B-B14F-4D97-AF65-F5344CB8AC3E}">
        <p14:creationId xmlns:p14="http://schemas.microsoft.com/office/powerpoint/2010/main" val="12680268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elcom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81317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0880C09-58BE-704C-9EF5-700C1A4D441E}"/>
              </a:ext>
            </a:extLst>
          </p:cNvPr>
          <p:cNvSpPr>
            <a:spLocks noGrp="1"/>
          </p:cNvSpPr>
          <p:nvPr>
            <p:ph type="title"/>
          </p:nvPr>
        </p:nvSpPr>
        <p:spPr>
          <a:xfrm>
            <a:off x="457198" y="398045"/>
            <a:ext cx="8289236" cy="609599"/>
          </a:xfrm>
          <a:prstGeom prst="rect">
            <a:avLst/>
          </a:prstGeom>
        </p:spPr>
        <p:txBody>
          <a:bodyPr/>
          <a:lstStyle/>
          <a:p>
            <a:r>
              <a:rPr lang="en-US"/>
              <a:t>Click to edit Master title style</a:t>
            </a:r>
          </a:p>
        </p:txBody>
      </p:sp>
      <p:sp>
        <p:nvSpPr>
          <p:cNvPr id="7" name="Content Placeholder 2">
            <a:extLst>
              <a:ext uri="{FF2B5EF4-FFF2-40B4-BE49-F238E27FC236}">
                <a16:creationId xmlns:a16="http://schemas.microsoft.com/office/drawing/2014/main" id="{E3F92CB7-DE02-2F4F-B713-6602961499F7}"/>
              </a:ext>
            </a:extLst>
          </p:cNvPr>
          <p:cNvSpPr>
            <a:spLocks noGrp="1"/>
          </p:cNvSpPr>
          <p:nvPr>
            <p:ph idx="1"/>
          </p:nvPr>
        </p:nvSpPr>
        <p:spPr>
          <a:xfrm>
            <a:off x="457199" y="1143001"/>
            <a:ext cx="8289235" cy="241939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382949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2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198" y="949927"/>
            <a:ext cx="8289236" cy="554181"/>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199" y="1647568"/>
            <a:ext cx="8289235" cy="297372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644402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0880C09-58BE-704C-9EF5-700C1A4D441E}"/>
              </a:ext>
            </a:extLst>
          </p:cNvPr>
          <p:cNvSpPr>
            <a:spLocks noGrp="1"/>
          </p:cNvSpPr>
          <p:nvPr>
            <p:ph type="title"/>
          </p:nvPr>
        </p:nvSpPr>
        <p:spPr>
          <a:xfrm>
            <a:off x="457198" y="398045"/>
            <a:ext cx="8289236" cy="609599"/>
          </a:xfrm>
          <a:prstGeom prst="rect">
            <a:avLst/>
          </a:prstGeom>
        </p:spPr>
        <p:txBody>
          <a:bodyPr/>
          <a:lstStyle/>
          <a:p>
            <a:r>
              <a:rPr lang="en-US"/>
              <a:t>Click to edit Master title style</a:t>
            </a:r>
          </a:p>
        </p:txBody>
      </p:sp>
      <p:sp>
        <p:nvSpPr>
          <p:cNvPr id="7" name="Content Placeholder 2">
            <a:extLst>
              <a:ext uri="{FF2B5EF4-FFF2-40B4-BE49-F238E27FC236}">
                <a16:creationId xmlns:a16="http://schemas.microsoft.com/office/drawing/2014/main" id="{E3F92CB7-DE02-2F4F-B713-6602961499F7}"/>
              </a:ext>
            </a:extLst>
          </p:cNvPr>
          <p:cNvSpPr>
            <a:spLocks noGrp="1"/>
          </p:cNvSpPr>
          <p:nvPr>
            <p:ph idx="1"/>
          </p:nvPr>
        </p:nvSpPr>
        <p:spPr>
          <a:xfrm>
            <a:off x="457199" y="1143000"/>
            <a:ext cx="8289235" cy="241939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307870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4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198" y="949927"/>
            <a:ext cx="8289236" cy="554181"/>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199" y="1647568"/>
            <a:ext cx="8289235" cy="297372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60624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0880C09-58BE-704C-9EF5-700C1A4D441E}"/>
              </a:ext>
            </a:extLst>
          </p:cNvPr>
          <p:cNvSpPr>
            <a:spLocks noGrp="1"/>
          </p:cNvSpPr>
          <p:nvPr>
            <p:ph type="title"/>
          </p:nvPr>
        </p:nvSpPr>
        <p:spPr>
          <a:xfrm>
            <a:off x="457198" y="398045"/>
            <a:ext cx="8289236" cy="609599"/>
          </a:xfrm>
          <a:prstGeom prst="rect">
            <a:avLst/>
          </a:prstGeom>
        </p:spPr>
        <p:txBody>
          <a:bodyPr/>
          <a:lstStyle/>
          <a:p>
            <a:r>
              <a:rPr lang="en-US"/>
              <a:t>Click to edit Master title style</a:t>
            </a:r>
          </a:p>
        </p:txBody>
      </p:sp>
      <p:sp>
        <p:nvSpPr>
          <p:cNvPr id="7" name="Content Placeholder 2">
            <a:extLst>
              <a:ext uri="{FF2B5EF4-FFF2-40B4-BE49-F238E27FC236}">
                <a16:creationId xmlns:a16="http://schemas.microsoft.com/office/drawing/2014/main" id="{E3F92CB7-DE02-2F4F-B713-6602961499F7}"/>
              </a:ext>
            </a:extLst>
          </p:cNvPr>
          <p:cNvSpPr>
            <a:spLocks noGrp="1"/>
          </p:cNvSpPr>
          <p:nvPr>
            <p:ph idx="1"/>
          </p:nvPr>
        </p:nvSpPr>
        <p:spPr>
          <a:xfrm>
            <a:off x="457199" y="1143000"/>
            <a:ext cx="8289235" cy="241939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992629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6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198" y="949927"/>
            <a:ext cx="8289236" cy="554181"/>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199" y="1647826"/>
            <a:ext cx="8289235" cy="297346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016882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7_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0880C09-58BE-704C-9EF5-700C1A4D441E}"/>
              </a:ext>
            </a:extLst>
          </p:cNvPr>
          <p:cNvSpPr>
            <a:spLocks noGrp="1"/>
          </p:cNvSpPr>
          <p:nvPr>
            <p:ph type="title"/>
          </p:nvPr>
        </p:nvSpPr>
        <p:spPr>
          <a:xfrm>
            <a:off x="457198" y="398045"/>
            <a:ext cx="8289236" cy="609599"/>
          </a:xfrm>
          <a:prstGeom prst="rect">
            <a:avLst/>
          </a:prstGeom>
        </p:spPr>
        <p:txBody>
          <a:bodyPr/>
          <a:lstStyle/>
          <a:p>
            <a:r>
              <a:rPr lang="en-US"/>
              <a:t>Click to edit Master title style</a:t>
            </a:r>
          </a:p>
        </p:txBody>
      </p:sp>
      <p:sp>
        <p:nvSpPr>
          <p:cNvPr id="7" name="Content Placeholder 2">
            <a:extLst>
              <a:ext uri="{FF2B5EF4-FFF2-40B4-BE49-F238E27FC236}">
                <a16:creationId xmlns:a16="http://schemas.microsoft.com/office/drawing/2014/main" id="{E3F92CB7-DE02-2F4F-B713-6602961499F7}"/>
              </a:ext>
            </a:extLst>
          </p:cNvPr>
          <p:cNvSpPr>
            <a:spLocks noGrp="1"/>
          </p:cNvSpPr>
          <p:nvPr>
            <p:ph idx="1"/>
          </p:nvPr>
        </p:nvSpPr>
        <p:spPr>
          <a:xfrm>
            <a:off x="457199" y="1143001"/>
            <a:ext cx="8289235" cy="241939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754128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8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198" y="949927"/>
            <a:ext cx="8289236" cy="554181"/>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199" y="1647824"/>
            <a:ext cx="8289235" cy="297346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852443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9_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0880C09-58BE-704C-9EF5-700C1A4D441E}"/>
              </a:ext>
            </a:extLst>
          </p:cNvPr>
          <p:cNvSpPr>
            <a:spLocks noGrp="1"/>
          </p:cNvSpPr>
          <p:nvPr>
            <p:ph type="title"/>
          </p:nvPr>
        </p:nvSpPr>
        <p:spPr>
          <a:xfrm>
            <a:off x="457198" y="398045"/>
            <a:ext cx="8289236" cy="609599"/>
          </a:xfrm>
          <a:prstGeom prst="rect">
            <a:avLst/>
          </a:prstGeom>
        </p:spPr>
        <p:txBody>
          <a:bodyPr/>
          <a:lstStyle/>
          <a:p>
            <a:r>
              <a:rPr lang="en-US"/>
              <a:t>Click to edit Master title style</a:t>
            </a:r>
          </a:p>
        </p:txBody>
      </p:sp>
      <p:sp>
        <p:nvSpPr>
          <p:cNvPr id="7" name="Content Placeholder 2">
            <a:extLst>
              <a:ext uri="{FF2B5EF4-FFF2-40B4-BE49-F238E27FC236}">
                <a16:creationId xmlns:a16="http://schemas.microsoft.com/office/drawing/2014/main" id="{E3F92CB7-DE02-2F4F-B713-6602961499F7}"/>
              </a:ext>
            </a:extLst>
          </p:cNvPr>
          <p:cNvSpPr>
            <a:spLocks noGrp="1"/>
          </p:cNvSpPr>
          <p:nvPr>
            <p:ph idx="1"/>
          </p:nvPr>
        </p:nvSpPr>
        <p:spPr>
          <a:xfrm>
            <a:off x="457199" y="1143001"/>
            <a:ext cx="8289235" cy="241939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49623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10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198" y="949927"/>
            <a:ext cx="8289236" cy="554181"/>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199" y="1647825"/>
            <a:ext cx="8289235" cy="297346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493717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41611" y="1011929"/>
            <a:ext cx="8460777" cy="654325"/>
          </a:xfrm>
          <a:prstGeom prst="rect">
            <a:avLst/>
          </a:prstGeom>
        </p:spPr>
        <p:txBody>
          <a:bodyPr anchor="t" anchorCtr="0">
            <a:noAutofit/>
          </a:bodyPr>
          <a:lstStyle>
            <a:lvl1pPr algn="ctr">
              <a:lnSpc>
                <a:spcPct val="90000"/>
              </a:lnSpc>
              <a:defRPr sz="3600" spc="-80" baseline="0">
                <a:solidFill>
                  <a:schemeClr val="bg1"/>
                </a:solidFill>
              </a:defRPr>
            </a:lvl1pPr>
          </a:lstStyle>
          <a:p>
            <a:r>
              <a:rPr lang="en-US"/>
              <a:t>Conference Session Title</a:t>
            </a:r>
          </a:p>
        </p:txBody>
      </p:sp>
      <p:sp>
        <p:nvSpPr>
          <p:cNvPr id="3" name="Subtitle 2"/>
          <p:cNvSpPr>
            <a:spLocks noGrp="1"/>
          </p:cNvSpPr>
          <p:nvPr>
            <p:ph type="subTitle" idx="1" hasCustomPrompt="1"/>
          </p:nvPr>
        </p:nvSpPr>
        <p:spPr>
          <a:xfrm>
            <a:off x="344558" y="2024683"/>
            <a:ext cx="8460776" cy="360367"/>
          </a:xfrm>
          <a:prstGeom prst="rect">
            <a:avLst/>
          </a:prstGeom>
        </p:spPr>
        <p:txBody>
          <a:bodyPr lIns="0" tIns="0" rIns="0" bIns="0">
            <a:normAutofit/>
          </a:bodyPr>
          <a:lstStyle>
            <a:lvl1pPr marL="0" indent="0" algn="ctr">
              <a:buNone/>
              <a:defRPr sz="2200" b="0" cap="none" spc="0" baseline="0">
                <a:solidFill>
                  <a:schemeClr val="bg1"/>
                </a:solidFill>
                <a:latin typeface="Roboto" panose="02000000000000000000" pitchFamily="2" charset="0"/>
                <a:ea typeface="Roboto" panose="02000000000000000000" pitchFamily="2" charset="0"/>
                <a:cs typeface="Helvetica Neue" panose="02000503000000020004"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Presenter Name</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1_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E3F92CB7-DE02-2F4F-B713-6602961499F7}"/>
              </a:ext>
            </a:extLst>
          </p:cNvPr>
          <p:cNvSpPr>
            <a:spLocks noGrp="1"/>
          </p:cNvSpPr>
          <p:nvPr>
            <p:ph idx="1"/>
          </p:nvPr>
        </p:nvSpPr>
        <p:spPr>
          <a:xfrm>
            <a:off x="457199" y="1143001"/>
            <a:ext cx="8289235" cy="241939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067100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353612" y="4632082"/>
            <a:ext cx="3222507" cy="220576"/>
          </a:xfrm>
          <a:prstGeom prst="rect">
            <a:avLst/>
          </a:prstGeom>
        </p:spPr>
        <p:txBody>
          <a:bodyPr lIns="0" tIns="0" rIns="0" bIns="0">
            <a:normAutofit/>
          </a:bodyPr>
          <a:lstStyle>
            <a:lvl1pPr marL="0" indent="0" algn="ctr">
              <a:buNone/>
              <a:defRPr sz="1500" b="0" cap="none" spc="0" baseline="0">
                <a:solidFill>
                  <a:schemeClr val="bg1"/>
                </a:solidFill>
                <a:latin typeface="Roboto" panose="02000000000000000000" pitchFamily="2" charset="0"/>
                <a:ea typeface="Roboto" panose="02000000000000000000" pitchFamily="2" charset="0"/>
                <a:cs typeface="Helvetica Neue" panose="02000503000000020004"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CONFIDENTIAL UNTIL APRIL 23</a:t>
            </a:r>
          </a:p>
        </p:txBody>
      </p:sp>
    </p:spTree>
    <p:extLst>
      <p:ext uri="{BB962C8B-B14F-4D97-AF65-F5344CB8AC3E}">
        <p14:creationId xmlns:p14="http://schemas.microsoft.com/office/powerpoint/2010/main" val="4224785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5505033" y="349793"/>
            <a:ext cx="3222507" cy="220576"/>
          </a:xfrm>
          <a:prstGeom prst="rect">
            <a:avLst/>
          </a:prstGeom>
        </p:spPr>
        <p:txBody>
          <a:bodyPr lIns="0" tIns="0" rIns="0" bIns="0">
            <a:normAutofit/>
          </a:bodyPr>
          <a:lstStyle>
            <a:lvl1pPr marL="0" indent="0" algn="ctr">
              <a:buNone/>
              <a:defRPr sz="1500" b="0" cap="none" spc="0" baseline="0">
                <a:solidFill>
                  <a:schemeClr val="tx1"/>
                </a:solidFill>
                <a:latin typeface="Roboto" panose="02000000000000000000" pitchFamily="2" charset="0"/>
                <a:ea typeface="Roboto" panose="02000000000000000000" pitchFamily="2" charset="0"/>
                <a:cs typeface="Helvetica Neue" panose="02000503000000020004"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CONFIDENTIAL UNTIL APRIL 23</a:t>
            </a:r>
          </a:p>
        </p:txBody>
      </p:sp>
    </p:spTree>
    <p:extLst>
      <p:ext uri="{BB962C8B-B14F-4D97-AF65-F5344CB8AC3E}">
        <p14:creationId xmlns:p14="http://schemas.microsoft.com/office/powerpoint/2010/main" val="2688014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134139" y="1055377"/>
            <a:ext cx="4491612" cy="1140478"/>
          </a:xfrm>
          <a:prstGeom prst="rect">
            <a:avLst/>
          </a:prstGeom>
        </p:spPr>
        <p:txBody>
          <a:bodyPr anchor="t" anchorCtr="0">
            <a:noAutofit/>
          </a:bodyPr>
          <a:lstStyle>
            <a:lvl1pPr>
              <a:lnSpc>
                <a:spcPct val="90000"/>
              </a:lnSpc>
              <a:defRPr sz="3600" spc="-80" baseline="0">
                <a:solidFill>
                  <a:schemeClr val="tx1"/>
                </a:solidFill>
              </a:defRPr>
            </a:lvl1pPr>
          </a:lstStyle>
          <a:p>
            <a:r>
              <a:rPr lang="en-US"/>
              <a:t>Click to edit Master title style</a:t>
            </a:r>
          </a:p>
        </p:txBody>
      </p:sp>
      <p:sp>
        <p:nvSpPr>
          <p:cNvPr id="3" name="Subtitle 2"/>
          <p:cNvSpPr>
            <a:spLocks noGrp="1"/>
          </p:cNvSpPr>
          <p:nvPr>
            <p:ph type="subTitle" idx="1"/>
          </p:nvPr>
        </p:nvSpPr>
        <p:spPr>
          <a:xfrm>
            <a:off x="3134140" y="2874655"/>
            <a:ext cx="4491612" cy="1140477"/>
          </a:xfrm>
          <a:prstGeom prst="rect">
            <a:avLst/>
          </a:prstGeom>
        </p:spPr>
        <p:txBody>
          <a:bodyPr lIns="0" tIns="0" rIns="0" bIns="0"/>
          <a:lstStyle>
            <a:lvl1pPr marL="0" indent="0" algn="l">
              <a:buNone/>
              <a:defRPr b="0" cap="none" spc="0" baseline="0">
                <a:solidFill>
                  <a:schemeClr val="tx1"/>
                </a:solidFill>
                <a:latin typeface="Roboto" panose="02000000000000000000" pitchFamily="2" charset="0"/>
                <a:ea typeface="Roboto" panose="02000000000000000000" pitchFamily="2" charset="0"/>
                <a:cs typeface="Helvetica Neue" panose="02000503000000020004"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8583604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198" y="884807"/>
            <a:ext cx="8289236" cy="64008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199" y="1667435"/>
            <a:ext cx="8289235" cy="29368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198" y="884807"/>
            <a:ext cx="8289236" cy="640080"/>
          </a:xfrm>
          <a:prstGeom prst="rect">
            <a:avLst/>
          </a:prstGeom>
        </p:spPr>
        <p:txBody>
          <a:bodyPr/>
          <a:lstStyle/>
          <a:p>
            <a:r>
              <a:rPr lang="en-US"/>
              <a:t>Click to edit Master title style</a:t>
            </a:r>
          </a:p>
        </p:txBody>
      </p:sp>
      <p:sp>
        <p:nvSpPr>
          <p:cNvPr id="4" name="Content Placeholder 2">
            <a:extLst>
              <a:ext uri="{FF2B5EF4-FFF2-40B4-BE49-F238E27FC236}">
                <a16:creationId xmlns:a16="http://schemas.microsoft.com/office/drawing/2014/main" id="{FEF8937E-7FDF-C44A-8A36-A5D313022C70}"/>
              </a:ext>
            </a:extLst>
          </p:cNvPr>
          <p:cNvSpPr>
            <a:spLocks noGrp="1"/>
          </p:cNvSpPr>
          <p:nvPr>
            <p:ph idx="1"/>
          </p:nvPr>
        </p:nvSpPr>
        <p:spPr>
          <a:xfrm>
            <a:off x="3575050" y="1667434"/>
            <a:ext cx="5111750" cy="2937647"/>
          </a:xfrm>
          <a:prstGeom prst="rect">
            <a:avLst/>
          </a:prstGeom>
        </p:spPr>
        <p:txBody>
          <a:bodyPr/>
          <a:lstStyle>
            <a:lvl1pPr>
              <a:defRPr sz="2000">
                <a:latin typeface="Roboto" panose="02000000000000000000" pitchFamily="2" charset="0"/>
                <a:ea typeface="Roboto" panose="02000000000000000000" pitchFamily="2" charset="0"/>
                <a:cs typeface="Helvetica Neue" panose="02000503000000020004" pitchFamily="2" charset="0"/>
              </a:defRPr>
            </a:lvl1pPr>
            <a:lvl2pPr>
              <a:defRPr sz="2000">
                <a:latin typeface="Roboto" panose="02000000000000000000" pitchFamily="2" charset="0"/>
                <a:ea typeface="Roboto" panose="02000000000000000000" pitchFamily="2" charset="0"/>
                <a:cs typeface="Helvetica Neue" panose="02000503000000020004" pitchFamily="2" charset="0"/>
              </a:defRPr>
            </a:lvl2pPr>
            <a:lvl3pPr>
              <a:defRPr sz="1800">
                <a:latin typeface="Roboto" panose="02000000000000000000" pitchFamily="2" charset="0"/>
                <a:ea typeface="Roboto" panose="02000000000000000000" pitchFamily="2" charset="0"/>
                <a:cs typeface="Helvetica Neue" panose="02000503000000020004" pitchFamily="2" charset="0"/>
              </a:defRPr>
            </a:lvl3pPr>
            <a:lvl4pPr>
              <a:defRPr sz="1600">
                <a:latin typeface="Roboto" panose="02000000000000000000" pitchFamily="2" charset="0"/>
                <a:ea typeface="Roboto" panose="02000000000000000000" pitchFamily="2" charset="0"/>
                <a:cs typeface="Helvetica Neue" panose="02000503000000020004" pitchFamily="2" charset="0"/>
              </a:defRPr>
            </a:lvl4pPr>
            <a:lvl5pPr>
              <a:defRPr sz="1400">
                <a:latin typeface="Roboto" panose="02000000000000000000" pitchFamily="2" charset="0"/>
                <a:ea typeface="Roboto" panose="02000000000000000000" pitchFamily="2" charset="0"/>
                <a:cs typeface="Helvetica Neue" panose="02000503000000020004" pitchFamily="2"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a:extLst>
              <a:ext uri="{FF2B5EF4-FFF2-40B4-BE49-F238E27FC236}">
                <a16:creationId xmlns:a16="http://schemas.microsoft.com/office/drawing/2014/main" id="{E4F49F02-EF0A-1541-AE9A-C0D9F3AE3AAA}"/>
              </a:ext>
            </a:extLst>
          </p:cNvPr>
          <p:cNvSpPr>
            <a:spLocks noGrp="1"/>
          </p:cNvSpPr>
          <p:nvPr>
            <p:ph type="body" sz="half" idx="2"/>
          </p:nvPr>
        </p:nvSpPr>
        <p:spPr>
          <a:xfrm>
            <a:off x="457201" y="1667434"/>
            <a:ext cx="2922103" cy="2937647"/>
          </a:xfrm>
          <a:prstGeom prst="rect">
            <a:avLst/>
          </a:prstGeom>
        </p:spPr>
        <p:txBody>
          <a:bodyPr>
            <a:normAutofit/>
          </a:bodyPr>
          <a:lstStyle>
            <a:lvl1pPr marL="0" indent="0">
              <a:buNone/>
              <a:defRPr sz="20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8559694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7A2E7-7AC0-7C42-BA19-C28C5C917E93}"/>
              </a:ext>
            </a:extLst>
          </p:cNvPr>
          <p:cNvSpPr>
            <a:spLocks noGrp="1"/>
          </p:cNvSpPr>
          <p:nvPr>
            <p:ph type="title"/>
          </p:nvPr>
        </p:nvSpPr>
        <p:spPr>
          <a:xfrm>
            <a:off x="2084294" y="598595"/>
            <a:ext cx="6754904" cy="675863"/>
          </a:xfrm>
        </p:spPr>
        <p:txBody>
          <a:bodyPr/>
          <a:lstStyle/>
          <a:p>
            <a:r>
              <a:rPr lang="en-US"/>
              <a:t>Click to edit Master title style</a:t>
            </a:r>
          </a:p>
        </p:txBody>
      </p:sp>
    </p:spTree>
    <p:extLst>
      <p:ext uri="{BB962C8B-B14F-4D97-AF65-F5344CB8AC3E}">
        <p14:creationId xmlns:p14="http://schemas.microsoft.com/office/powerpoint/2010/main" val="34155453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 y="0"/>
            <a:ext cx="9144001" cy="3336174"/>
          </a:xfrm>
          <a:prstGeom prst="rect">
            <a:avLst/>
          </a:prstGeo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5685184" y="3518169"/>
            <a:ext cx="2822712" cy="381646"/>
          </a:xfrm>
          <a:prstGeom prst="rect">
            <a:avLst/>
          </a:prstGeom>
        </p:spPr>
        <p:txBody>
          <a:bodyPr>
            <a:noAutofit/>
          </a:bodyPr>
          <a:lstStyle>
            <a:lvl1pPr marL="0" indent="0" algn="r">
              <a:buNone/>
              <a:defRPr sz="1400">
                <a:latin typeface="Roboto" panose="02000000000000000000" pitchFamily="2" charset="0"/>
                <a:ea typeface="Roboto" panose="02000000000000000000" pitchFamily="2" charset="0"/>
                <a:cs typeface="Helvetica Neue" panose="02000503000000020004" pitchFamily="2"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Title 7"/>
          <p:cNvSpPr>
            <a:spLocks noGrp="1"/>
          </p:cNvSpPr>
          <p:nvPr>
            <p:ph type="title"/>
          </p:nvPr>
        </p:nvSpPr>
        <p:spPr>
          <a:xfrm>
            <a:off x="636104" y="3518169"/>
            <a:ext cx="4744279" cy="446896"/>
          </a:xfrm>
          <a:prstGeom prst="rect">
            <a:avLst/>
          </a:prstGeom>
        </p:spPr>
        <p:txBody>
          <a:bodyPr anchor="t">
            <a:normAutofit/>
          </a:bodyPr>
          <a:lstStyle>
            <a:lvl1pPr algn="l">
              <a:defRPr sz="1800">
                <a:solidFill>
                  <a:schemeClr val="tx1"/>
                </a:solidFill>
              </a:defRPr>
            </a:lvl1pPr>
          </a:lstStyle>
          <a:p>
            <a:r>
              <a:rPr lang="en-US"/>
              <a:t>Click to edit Master title style</a:t>
            </a:r>
          </a:p>
        </p:txBody>
      </p:sp>
      <p:cxnSp>
        <p:nvCxnSpPr>
          <p:cNvPr id="5" name="Straight Connector 4"/>
          <p:cNvCxnSpPr>
            <a:cxnSpLocks/>
          </p:cNvCxnSpPr>
          <p:nvPr userDrawn="1"/>
        </p:nvCxnSpPr>
        <p:spPr>
          <a:xfrm>
            <a:off x="0" y="3347405"/>
            <a:ext cx="9144000" cy="0"/>
          </a:xfrm>
          <a:prstGeom prst="line">
            <a:avLst/>
          </a:prstGeom>
          <a:ln w="12700">
            <a:solidFill>
              <a:schemeClr val="tx1">
                <a:lumMod val="65000"/>
                <a:lumOff val="35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20196" y="598595"/>
            <a:ext cx="6119002" cy="675863"/>
          </a:xfrm>
          <a:prstGeom prst="rect">
            <a:avLst/>
          </a:prstGeom>
        </p:spPr>
        <p:txBody>
          <a:bodyPr vert="horz" lIns="0" tIns="0" rIns="0" bIns="0" rtlCol="0" anchor="ctr" anchorCtr="0">
            <a:noAutofit/>
          </a:bodyPr>
          <a:lstStyle/>
          <a:p>
            <a:r>
              <a:rPr lang="en-US"/>
              <a:t>Click to edit Master title style</a:t>
            </a:r>
          </a:p>
        </p:txBody>
      </p:sp>
      <p:sp>
        <p:nvSpPr>
          <p:cNvPr id="3" name="Text Placeholder 2"/>
          <p:cNvSpPr>
            <a:spLocks noGrp="1"/>
          </p:cNvSpPr>
          <p:nvPr>
            <p:ph type="body" idx="1"/>
          </p:nvPr>
        </p:nvSpPr>
        <p:spPr>
          <a:xfrm>
            <a:off x="2720196" y="1799293"/>
            <a:ext cx="6119002" cy="255378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924" r:id="rId1"/>
    <p:sldLayoutId id="2147483913" r:id="rId2"/>
    <p:sldLayoutId id="2147483948" r:id="rId3"/>
    <p:sldLayoutId id="2147483949" r:id="rId4"/>
    <p:sldLayoutId id="2147483925" r:id="rId5"/>
    <p:sldLayoutId id="2147483914" r:id="rId6"/>
    <p:sldLayoutId id="2147483945" r:id="rId7"/>
    <p:sldLayoutId id="2147483936" r:id="rId8"/>
    <p:sldLayoutId id="2147483921" r:id="rId9"/>
    <p:sldLayoutId id="2147483934" r:id="rId10"/>
    <p:sldLayoutId id="2147483946" r:id="rId11"/>
    <p:sldLayoutId id="2147483947" r:id="rId12"/>
    <p:sldLayoutId id="2147483937" r:id="rId13"/>
    <p:sldLayoutId id="2147483938" r:id="rId14"/>
    <p:sldLayoutId id="2147483939" r:id="rId15"/>
    <p:sldLayoutId id="2147483940" r:id="rId16"/>
    <p:sldLayoutId id="2147483941" r:id="rId17"/>
    <p:sldLayoutId id="2147483942" r:id="rId18"/>
    <p:sldLayoutId id="2147483943" r:id="rId19"/>
    <p:sldLayoutId id="2147483944" r:id="rId20"/>
  </p:sldLayoutIdLst>
  <p:hf sldNum="0" hdr="0" ftr="0" dt="0"/>
  <p:txStyles>
    <p:titleStyle>
      <a:lvl1pPr algn="l" defTabSz="914400" rtl="0" eaLnBrk="1" latinLnBrk="0" hangingPunct="1">
        <a:spcBef>
          <a:spcPct val="0"/>
        </a:spcBef>
        <a:buNone/>
        <a:defRPr sz="2400" b="1" i="0" kern="1200" cap="none" spc="0" baseline="0">
          <a:solidFill>
            <a:schemeClr val="tx1"/>
          </a:solidFill>
          <a:latin typeface="Roboto" panose="02000000000000000000" pitchFamily="2" charset="0"/>
          <a:ea typeface="Roboto" panose="02000000000000000000" pitchFamily="2" charset="0"/>
          <a:cs typeface="Helvetica Neue" panose="02000503000000020004" pitchFamily="2" charset="0"/>
        </a:defRPr>
      </a:lvl1pPr>
    </p:titleStyle>
    <p:bodyStyle>
      <a:lvl1pPr marL="0" indent="0" algn="l" defTabSz="914400" rtl="0" eaLnBrk="1" latinLnBrk="0" hangingPunct="1">
        <a:spcBef>
          <a:spcPct val="20000"/>
        </a:spcBef>
        <a:spcAft>
          <a:spcPts val="600"/>
        </a:spcAft>
        <a:buFont typeface="Arial" pitchFamily="34" charset="0"/>
        <a:buNone/>
        <a:defRPr sz="2000" b="0" i="0" kern="1200">
          <a:solidFill>
            <a:schemeClr val="tx1"/>
          </a:solidFill>
          <a:latin typeface="Roboto" panose="02000000000000000000" pitchFamily="2" charset="0"/>
          <a:ea typeface="Roboto" panose="02000000000000000000" pitchFamily="2" charset="0"/>
          <a:cs typeface="Helvetica Neue" panose="02000503000000020004" pitchFamily="2" charset="0"/>
        </a:defRPr>
      </a:lvl1pPr>
      <a:lvl2pPr marL="457200" indent="-182880" algn="l" defTabSz="914400" rtl="0" eaLnBrk="1" latinLnBrk="0" hangingPunct="1">
        <a:spcBef>
          <a:spcPct val="20000"/>
        </a:spcBef>
        <a:buClr>
          <a:schemeClr val="tx1"/>
        </a:buClr>
        <a:buFont typeface="Arial" pitchFamily="34" charset="0"/>
        <a:buChar char="•"/>
        <a:defRPr sz="2000" b="0" i="0" kern="1200">
          <a:solidFill>
            <a:schemeClr val="tx1"/>
          </a:solidFill>
          <a:latin typeface="Roboto" panose="02000000000000000000" pitchFamily="2" charset="0"/>
          <a:ea typeface="Roboto" panose="02000000000000000000" pitchFamily="2" charset="0"/>
          <a:cs typeface="Helvetica Neue" panose="02000503000000020004" pitchFamily="2" charset="0"/>
        </a:defRPr>
      </a:lvl2pPr>
      <a:lvl3pPr marL="1143000" indent="-228600" algn="l" defTabSz="914400" rtl="0" eaLnBrk="1" latinLnBrk="0" hangingPunct="1">
        <a:spcBef>
          <a:spcPct val="20000"/>
        </a:spcBef>
        <a:buClr>
          <a:schemeClr val="tx1"/>
        </a:buClr>
        <a:buFont typeface="Arial" pitchFamily="34" charset="0"/>
        <a:buChar char="•"/>
        <a:defRPr sz="1800" b="0" i="0" kern="1200">
          <a:solidFill>
            <a:schemeClr val="tx1"/>
          </a:solidFill>
          <a:latin typeface="Roboto" panose="02000000000000000000" pitchFamily="2" charset="0"/>
          <a:ea typeface="Roboto" panose="02000000000000000000" pitchFamily="2" charset="0"/>
          <a:cs typeface="Helvetica Neue" panose="02000503000000020004" pitchFamily="2" charset="0"/>
        </a:defRPr>
      </a:lvl3pPr>
      <a:lvl4pPr marL="1600200" indent="-228600" algn="l" defTabSz="914400" rtl="0" eaLnBrk="1" latinLnBrk="0" hangingPunct="1">
        <a:spcBef>
          <a:spcPct val="20000"/>
        </a:spcBef>
        <a:buClr>
          <a:schemeClr val="tx1"/>
        </a:buClr>
        <a:buFont typeface="Arial" pitchFamily="34" charset="0"/>
        <a:buChar char="•"/>
        <a:defRPr sz="1600" b="0" i="0" kern="1200">
          <a:solidFill>
            <a:schemeClr val="tx1"/>
          </a:solidFill>
          <a:latin typeface="Roboto" panose="02000000000000000000" pitchFamily="2" charset="0"/>
          <a:ea typeface="Roboto" panose="02000000000000000000" pitchFamily="2" charset="0"/>
          <a:cs typeface="Helvetica Neue" panose="02000503000000020004" pitchFamily="2" charset="0"/>
        </a:defRPr>
      </a:lvl4pPr>
      <a:lvl5pPr marL="2057400" indent="-228600" algn="l" defTabSz="914400" rtl="0" eaLnBrk="1" latinLnBrk="0" hangingPunct="1">
        <a:spcBef>
          <a:spcPct val="20000"/>
        </a:spcBef>
        <a:buClr>
          <a:schemeClr val="tx1"/>
        </a:buClr>
        <a:buFont typeface="Arial" pitchFamily="34" charset="0"/>
        <a:buChar char="•"/>
        <a:defRPr sz="1400" b="0" i="0" kern="1200" baseline="0">
          <a:solidFill>
            <a:schemeClr val="tx1"/>
          </a:solidFill>
          <a:latin typeface="Roboto" panose="02000000000000000000" pitchFamily="2" charset="0"/>
          <a:ea typeface="Roboto" panose="02000000000000000000" pitchFamily="2" charset="0"/>
          <a:cs typeface="Helvetica Neue" panose="02000503000000020004" pitchFamily="2" charset="0"/>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17.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7.xml"/><Relationship Id="rId4" Type="http://schemas.openxmlformats.org/officeDocument/2006/relationships/hyperlink" Target="https://www.firstinspires.org/sites/default/files/uploads/resource_library/ftc/judging-feedback-form.pdf"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5.pn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5.png"/><Relationship Id="rId1" Type="http://schemas.openxmlformats.org/officeDocument/2006/relationships/slideLayout" Target="../slideLayouts/slideLayout17.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5.png"/><Relationship Id="rId1" Type="http://schemas.openxmlformats.org/officeDocument/2006/relationships/slideLayout" Target="../slideLayouts/slideLayout17.xml"/><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5.pn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92150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Google Shape;199;g2115b15c6bb_2_42">
            <a:extLst>
              <a:ext uri="{FF2B5EF4-FFF2-40B4-BE49-F238E27FC236}">
                <a16:creationId xmlns:a16="http://schemas.microsoft.com/office/drawing/2014/main" id="{4632ED0C-B145-F1CD-BB2D-D7A876A71DA3}"/>
              </a:ext>
            </a:extLst>
          </p:cNvPr>
          <p:cNvSpPr>
            <a:spLocks noGrp="1" noChangeArrowheads="1"/>
          </p:cNvSpPr>
          <p:nvPr>
            <p:ph type="title"/>
          </p:nvPr>
        </p:nvSpPr>
        <p:spPr>
          <a:xfrm>
            <a:off x="457200" y="949325"/>
            <a:ext cx="8289925" cy="554038"/>
          </a:xfrm>
        </p:spPr>
        <p:txBody>
          <a:bodyPr/>
          <a:lstStyle/>
          <a:p>
            <a:pPr eaLnBrk="1" hangingPunct="1"/>
            <a:r>
              <a:rPr lang="en-US" altLang="en-US"/>
              <a:t>Conflict of Interest</a:t>
            </a:r>
          </a:p>
        </p:txBody>
      </p:sp>
      <p:sp>
        <p:nvSpPr>
          <p:cNvPr id="3" name="Google Shape;200;g2115b15c6bb_2_42">
            <a:extLst>
              <a:ext uri="{FF2B5EF4-FFF2-40B4-BE49-F238E27FC236}">
                <a16:creationId xmlns:a16="http://schemas.microsoft.com/office/drawing/2014/main" id="{43EE65A9-8B30-61F3-B999-96A9E36A0379}"/>
              </a:ext>
            </a:extLst>
          </p:cNvPr>
          <p:cNvSpPr txBox="1">
            <a:spLocks noGrp="1"/>
          </p:cNvSpPr>
          <p:nvPr>
            <p:ph idx="1"/>
          </p:nvPr>
        </p:nvSpPr>
        <p:spPr>
          <a:xfrm>
            <a:off x="457200" y="1647825"/>
            <a:ext cx="8289925" cy="2973388"/>
          </a:xfrm>
        </p:spPr>
        <p:txBody>
          <a:bodyPr spcFirstLastPara="1" vert="horz" lIns="91425" tIns="45700" rIns="91425" bIns="45700" rtlCol="0" anchor="t">
            <a:normAutofit fontScale="92500" lnSpcReduction="10000"/>
          </a:bodyPr>
          <a:lstStyle/>
          <a:p>
            <a:pPr>
              <a:spcBef>
                <a:spcPts val="360"/>
              </a:spcBef>
              <a:spcAft>
                <a:spcPts val="0"/>
              </a:spcAft>
              <a:buClr>
                <a:schemeClr val="dk1"/>
              </a:buClr>
              <a:buSzPct val="55000"/>
              <a:defRPr/>
            </a:pPr>
            <a:r>
              <a:rPr lang="en-US" sz="1900" b="1">
                <a:latin typeface="Roboto"/>
                <a:ea typeface="Roboto"/>
              </a:rPr>
              <a:t>All Judges are asked to disclose any potential Conflicts of Interest, and to complete the Conflict of Interest and Disclosure form. </a:t>
            </a:r>
            <a:endParaRPr lang="en-US"/>
          </a:p>
          <a:p>
            <a:pPr>
              <a:spcBef>
                <a:spcPts val="360"/>
              </a:spcBef>
              <a:spcAft>
                <a:spcPts val="0"/>
              </a:spcAft>
              <a:buFont typeface="Arial"/>
              <a:buNone/>
              <a:defRPr/>
            </a:pPr>
            <a:r>
              <a:rPr lang="en-US" sz="1900">
                <a:latin typeface="Roboto"/>
                <a:ea typeface="Roboto"/>
              </a:rPr>
              <a:t>During the Judges meeting, Judges must declare any potential conflicts to the rest of the Judging pool. Some scenarios of conflict of interests: </a:t>
            </a:r>
            <a:endParaRPr lang="en-US"/>
          </a:p>
          <a:p>
            <a:pPr lvl="1" eaLnBrk="1" fontAlgn="auto" hangingPunct="1">
              <a:spcBef>
                <a:spcPts val="360"/>
              </a:spcBef>
              <a:spcAft>
                <a:spcPts val="0"/>
              </a:spcAft>
              <a:buClr>
                <a:schemeClr val="dk1"/>
              </a:buClr>
              <a:buSzPct val="55000"/>
              <a:buFont typeface="Arial"/>
              <a:buNone/>
              <a:defRPr/>
            </a:pPr>
            <a:r>
              <a:rPr lang="en-US" sz="1900">
                <a:latin typeface="Roboto"/>
                <a:ea typeface="Roboto"/>
              </a:rPr>
              <a:t>• A coach/mentor is volunteering as a Judge. </a:t>
            </a:r>
          </a:p>
          <a:p>
            <a:pPr lvl="1" eaLnBrk="1" fontAlgn="auto" hangingPunct="1">
              <a:spcBef>
                <a:spcPts val="360"/>
              </a:spcBef>
              <a:spcAft>
                <a:spcPts val="0"/>
              </a:spcAft>
              <a:buClr>
                <a:schemeClr val="dk1"/>
              </a:buClr>
              <a:buSzPct val="55000"/>
              <a:buFont typeface="Arial"/>
              <a:buNone/>
              <a:defRPr/>
            </a:pPr>
            <a:r>
              <a:rPr lang="en-US" sz="1900">
                <a:latin typeface="Roboto"/>
                <a:ea typeface="Roboto"/>
              </a:rPr>
              <a:t>• A parent/relative of a team member is volunteering as a Judge.</a:t>
            </a:r>
          </a:p>
          <a:p>
            <a:pPr lvl="1" eaLnBrk="1" fontAlgn="auto" hangingPunct="1">
              <a:spcBef>
                <a:spcPts val="360"/>
              </a:spcBef>
              <a:spcAft>
                <a:spcPts val="0"/>
              </a:spcAft>
              <a:buClr>
                <a:schemeClr val="dk1"/>
              </a:buClr>
              <a:buSzPct val="55000"/>
              <a:buFont typeface="Arial"/>
              <a:buNone/>
              <a:defRPr/>
            </a:pPr>
            <a:r>
              <a:rPr lang="en-US" sz="1900">
                <a:latin typeface="Roboto"/>
                <a:ea typeface="Roboto"/>
              </a:rPr>
              <a:t> • An alum (student or adult) of a team competing at the event is volunteering as a Judge.</a:t>
            </a:r>
          </a:p>
          <a:p>
            <a:pPr lvl="1" eaLnBrk="1" fontAlgn="auto" hangingPunct="1">
              <a:spcBef>
                <a:spcPts val="360"/>
              </a:spcBef>
              <a:spcAft>
                <a:spcPts val="0"/>
              </a:spcAft>
              <a:buClr>
                <a:schemeClr val="dk1"/>
              </a:buClr>
              <a:buSzPct val="55000"/>
              <a:buFont typeface="Arial"/>
              <a:buNone/>
              <a:defRPr/>
            </a:pPr>
            <a:r>
              <a:rPr lang="en-US" sz="1900">
                <a:latin typeface="Roboto"/>
                <a:ea typeface="Roboto"/>
              </a:rPr>
              <a:t> • A sponsor of a team that is competing at the event is volunteering as a Judge. </a:t>
            </a:r>
          </a:p>
        </p:txBody>
      </p:sp>
    </p:spTree>
    <p:extLst>
      <p:ext uri="{BB962C8B-B14F-4D97-AF65-F5344CB8AC3E}">
        <p14:creationId xmlns:p14="http://schemas.microsoft.com/office/powerpoint/2010/main" val="19120585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Google Shape;206;g2115b15c6bb_2_49">
            <a:extLst>
              <a:ext uri="{FF2B5EF4-FFF2-40B4-BE49-F238E27FC236}">
                <a16:creationId xmlns:a16="http://schemas.microsoft.com/office/drawing/2014/main" id="{ED0F8FF9-A579-15E3-BB65-8FAC17B60E26}"/>
              </a:ext>
            </a:extLst>
          </p:cNvPr>
          <p:cNvSpPr>
            <a:spLocks noGrp="1" noChangeArrowheads="1"/>
          </p:cNvSpPr>
          <p:nvPr>
            <p:ph type="title"/>
          </p:nvPr>
        </p:nvSpPr>
        <p:spPr>
          <a:xfrm>
            <a:off x="457200" y="949325"/>
            <a:ext cx="8289925" cy="554038"/>
          </a:xfrm>
        </p:spPr>
        <p:txBody>
          <a:bodyPr/>
          <a:lstStyle/>
          <a:p>
            <a:pPr eaLnBrk="1" hangingPunct="1"/>
            <a:r>
              <a:rPr lang="en-US" altLang="en-US"/>
              <a:t>Conflict of Interest - Continued</a:t>
            </a:r>
          </a:p>
        </p:txBody>
      </p:sp>
      <p:sp>
        <p:nvSpPr>
          <p:cNvPr id="3" name="Google Shape;207;g2115b15c6bb_2_49">
            <a:extLst>
              <a:ext uri="{FF2B5EF4-FFF2-40B4-BE49-F238E27FC236}">
                <a16:creationId xmlns:a16="http://schemas.microsoft.com/office/drawing/2014/main" id="{90ECC820-6E73-060B-202D-0091864A1A1B}"/>
              </a:ext>
            </a:extLst>
          </p:cNvPr>
          <p:cNvSpPr>
            <a:spLocks noGrp="1" noChangeArrowheads="1"/>
          </p:cNvSpPr>
          <p:nvPr>
            <p:ph idx="1"/>
          </p:nvPr>
        </p:nvSpPr>
        <p:spPr>
          <a:xfrm>
            <a:off x="457200" y="1647825"/>
            <a:ext cx="8289925" cy="2973388"/>
          </a:xfrm>
        </p:spPr>
        <p:txBody>
          <a:bodyPr vert="horz" lIns="91425" tIns="45700" rIns="91425" bIns="45700" rtlCol="0" anchor="t">
            <a:normAutofit/>
          </a:bodyPr>
          <a:lstStyle/>
          <a:p>
            <a:pPr marL="139700" eaLnBrk="1" hangingPunct="1">
              <a:spcBef>
                <a:spcPct val="0"/>
              </a:spcBef>
              <a:spcAft>
                <a:spcPct val="0"/>
              </a:spcAft>
              <a:buSzPct val="90000"/>
            </a:pPr>
            <a:r>
              <a:rPr lang="en-US" altLang="en-US">
                <a:latin typeface="Roboto"/>
                <a:ea typeface="Roboto"/>
              </a:rPr>
              <a:t>A volunteer who does not disclose their conflict of interest can compromise the integrity of </a:t>
            </a:r>
            <a:r>
              <a:rPr lang="en-US" altLang="en-US" i="1">
                <a:latin typeface="Roboto"/>
                <a:ea typeface="Roboto"/>
              </a:rPr>
              <a:t>FIRST</a:t>
            </a:r>
            <a:r>
              <a:rPr lang="en-US" altLang="en-US">
                <a:latin typeface="Roboto"/>
                <a:ea typeface="Roboto"/>
              </a:rPr>
              <a:t> Tech Challenge events. In some cases, this could cause teams affiliated with the volunteer with a conflict of interest to be removed from consideration for awards.</a:t>
            </a:r>
          </a:p>
        </p:txBody>
      </p:sp>
      <p:sp>
        <p:nvSpPr>
          <p:cNvPr id="6" name="TextBox 5">
            <a:extLst>
              <a:ext uri="{FF2B5EF4-FFF2-40B4-BE49-F238E27FC236}">
                <a16:creationId xmlns:a16="http://schemas.microsoft.com/office/drawing/2014/main" id="{08272E20-A9B3-F9DC-BF27-3AF6549F1049}"/>
              </a:ext>
            </a:extLst>
          </p:cNvPr>
          <p:cNvSpPr txBox="1"/>
          <p:nvPr/>
        </p:nvSpPr>
        <p:spPr>
          <a:xfrm>
            <a:off x="4463716" y="4608248"/>
            <a:ext cx="2570748" cy="276999"/>
          </a:xfrm>
          <a:prstGeom prst="rect">
            <a:avLst/>
          </a:prstGeom>
          <a:noFill/>
        </p:spPr>
        <p:txBody>
          <a:bodyPr wrap="square" rtlCol="0">
            <a:spAutoFit/>
          </a:bodyPr>
          <a:lstStyle/>
          <a:p>
            <a:pPr algn="ctr"/>
            <a:r>
              <a:rPr lang="en-US" sz="1200" b="1">
                <a:latin typeface="Roboto" panose="02000000000000000000" pitchFamily="2" charset="0"/>
                <a:ea typeface="Roboto" panose="02000000000000000000" pitchFamily="2" charset="0"/>
                <a:cs typeface="Roboto" panose="02000000000000000000" pitchFamily="2" charset="0"/>
              </a:rPr>
              <a:t>Conflict of Interest Form</a:t>
            </a:r>
          </a:p>
        </p:txBody>
      </p:sp>
      <p:sp>
        <p:nvSpPr>
          <p:cNvPr id="11" name="TextBox 10">
            <a:extLst>
              <a:ext uri="{FF2B5EF4-FFF2-40B4-BE49-F238E27FC236}">
                <a16:creationId xmlns:a16="http://schemas.microsoft.com/office/drawing/2014/main" id="{09DC1C01-872D-370C-976B-D742AE2EA9E4}"/>
              </a:ext>
            </a:extLst>
          </p:cNvPr>
          <p:cNvSpPr txBox="1"/>
          <p:nvPr/>
        </p:nvSpPr>
        <p:spPr>
          <a:xfrm>
            <a:off x="1422233" y="4621213"/>
            <a:ext cx="2570748" cy="276999"/>
          </a:xfrm>
          <a:prstGeom prst="rect">
            <a:avLst/>
          </a:prstGeom>
          <a:noFill/>
        </p:spPr>
        <p:txBody>
          <a:bodyPr wrap="square" lIns="91440" tIns="45720" rIns="91440" bIns="45720" rtlCol="0" anchor="t">
            <a:spAutoFit/>
          </a:bodyPr>
          <a:lstStyle/>
          <a:p>
            <a:pPr algn="ctr"/>
            <a:r>
              <a:rPr lang="en-US" sz="1200" b="1">
                <a:latin typeface="Roboto" panose="02000000000000000000" pitchFamily="2" charset="0"/>
                <a:ea typeface="Roboto" panose="02000000000000000000" pitchFamily="2" charset="0"/>
                <a:cs typeface="Roboto" panose="02000000000000000000" pitchFamily="2" charset="0"/>
              </a:rPr>
              <a:t>Conflict of Interest Definition </a:t>
            </a:r>
          </a:p>
        </p:txBody>
      </p:sp>
      <p:pic>
        <p:nvPicPr>
          <p:cNvPr id="17" name="Picture 16">
            <a:extLst>
              <a:ext uri="{FF2B5EF4-FFF2-40B4-BE49-F238E27FC236}">
                <a16:creationId xmlns:a16="http://schemas.microsoft.com/office/drawing/2014/main" id="{5EB37656-8EC9-193A-A460-49E9940F2092}"/>
              </a:ext>
            </a:extLst>
          </p:cNvPr>
          <p:cNvPicPr>
            <a:picLocks noChangeAspect="1"/>
          </p:cNvPicPr>
          <p:nvPr/>
        </p:nvPicPr>
        <p:blipFill>
          <a:blip r:embed="rId3"/>
          <a:stretch>
            <a:fillRect/>
          </a:stretch>
        </p:blipFill>
        <p:spPr>
          <a:xfrm>
            <a:off x="4894847" y="2967942"/>
            <a:ext cx="1708485" cy="1708485"/>
          </a:xfrm>
          <a:prstGeom prst="rect">
            <a:avLst/>
          </a:prstGeom>
        </p:spPr>
      </p:pic>
      <p:pic>
        <p:nvPicPr>
          <p:cNvPr id="8" name="Picture 7">
            <a:extLst>
              <a:ext uri="{FF2B5EF4-FFF2-40B4-BE49-F238E27FC236}">
                <a16:creationId xmlns:a16="http://schemas.microsoft.com/office/drawing/2014/main" id="{F7BF0090-E87F-2A52-7200-66B48D6C5768}"/>
              </a:ext>
            </a:extLst>
          </p:cNvPr>
          <p:cNvPicPr>
            <a:picLocks noChangeAspect="1"/>
          </p:cNvPicPr>
          <p:nvPr/>
        </p:nvPicPr>
        <p:blipFill>
          <a:blip r:embed="rId4"/>
          <a:stretch>
            <a:fillRect/>
          </a:stretch>
        </p:blipFill>
        <p:spPr>
          <a:xfrm>
            <a:off x="1853364" y="2967942"/>
            <a:ext cx="1708485" cy="1708485"/>
          </a:xfrm>
          <a:prstGeom prst="rect">
            <a:avLst/>
          </a:prstGeom>
        </p:spPr>
      </p:pic>
    </p:spTree>
    <p:extLst>
      <p:ext uri="{BB962C8B-B14F-4D97-AF65-F5344CB8AC3E}">
        <p14:creationId xmlns:p14="http://schemas.microsoft.com/office/powerpoint/2010/main" val="6808214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CC3587-A600-0AC1-D53F-7335E9294495}"/>
              </a:ext>
            </a:extLst>
          </p:cNvPr>
          <p:cNvSpPr>
            <a:spLocks noGrp="1" noChangeAspect="1"/>
          </p:cNvSpPr>
          <p:nvPr>
            <p:ph type="title"/>
          </p:nvPr>
        </p:nvSpPr>
        <p:spPr>
          <a:xfrm>
            <a:off x="457200" y="949325"/>
            <a:ext cx="8289925" cy="554038"/>
          </a:xfrm>
        </p:spPr>
        <p:txBody>
          <a:bodyPr/>
          <a:lstStyle/>
          <a:p>
            <a:r>
              <a:rPr lang="en-US">
                <a:latin typeface="Roboto"/>
                <a:ea typeface="Roboto"/>
              </a:rPr>
              <a:t>FORMAL INTERVIEWS – baseline questions</a:t>
            </a:r>
            <a:endParaRPr lang="en-US"/>
          </a:p>
        </p:txBody>
      </p:sp>
      <p:sp>
        <p:nvSpPr>
          <p:cNvPr id="3" name="Content Placeholder 2">
            <a:extLst>
              <a:ext uri="{FF2B5EF4-FFF2-40B4-BE49-F238E27FC236}">
                <a16:creationId xmlns:a16="http://schemas.microsoft.com/office/drawing/2014/main" id="{739F5877-C20D-4BCB-E2C9-A68C97788B39}"/>
              </a:ext>
            </a:extLst>
          </p:cNvPr>
          <p:cNvSpPr>
            <a:spLocks noGrp="1" noChangeAspect="1"/>
          </p:cNvSpPr>
          <p:nvPr>
            <p:ph idx="1"/>
          </p:nvPr>
        </p:nvSpPr>
        <p:spPr>
          <a:xfrm>
            <a:off x="457200" y="1647825"/>
            <a:ext cx="8289925" cy="2973388"/>
          </a:xfrm>
        </p:spPr>
        <p:txBody>
          <a:bodyPr vert="horz" lIns="91440" tIns="45720" rIns="91440" bIns="45720" rtlCol="0" anchor="t">
            <a:noAutofit/>
          </a:bodyPr>
          <a:lstStyle/>
          <a:p>
            <a:pPr marL="457200" indent="-457200">
              <a:spcBef>
                <a:spcPts val="0"/>
              </a:spcBef>
              <a:spcAft>
                <a:spcPts val="0"/>
              </a:spcAft>
              <a:buSzPts val="1600"/>
              <a:buAutoNum type="arabicParenR"/>
            </a:pPr>
            <a:r>
              <a:rPr lang="en-US" sz="1600">
                <a:latin typeface="Roboto"/>
                <a:ea typeface="Roboto"/>
                <a:cs typeface="Roboto"/>
                <a:sym typeface="Arial"/>
              </a:rPr>
              <a:t>During the Formal Interview, each Judging Panel must ask every team they interview 2 baseline questions. One selected from the Team Attribute question bank, and one selected from the Machine, Creativity, and Innovation bank. The questions selected for this event are:</a:t>
            </a:r>
            <a:endParaRPr lang="en-US"/>
          </a:p>
          <a:p>
            <a:pPr marL="457200" indent="-457200">
              <a:spcBef>
                <a:spcPts val="0"/>
              </a:spcBef>
              <a:spcAft>
                <a:spcPts val="0"/>
              </a:spcAft>
              <a:buSzPts val="1600"/>
              <a:buAutoNum type="arabicParenR"/>
            </a:pPr>
            <a:r>
              <a:rPr lang="en-US" sz="1600">
                <a:latin typeface="Roboto"/>
                <a:ea typeface="Roboto"/>
                <a:cs typeface="Roboto"/>
              </a:rPr>
              <a:t>(add Team Attribute Question Here)</a:t>
            </a:r>
            <a:endParaRPr lang="en-US" sz="1600">
              <a:cs typeface="Roboto" panose="02000000000000000000" pitchFamily="2" charset="0"/>
            </a:endParaRPr>
          </a:p>
          <a:p>
            <a:pPr marL="457200" indent="-457200">
              <a:spcBef>
                <a:spcPts val="0"/>
              </a:spcBef>
              <a:spcAft>
                <a:spcPts val="0"/>
              </a:spcAft>
              <a:buSzPts val="1600"/>
              <a:buAutoNum type="arabicParenR"/>
            </a:pPr>
            <a:r>
              <a:rPr lang="en-US" sz="1600">
                <a:latin typeface="Roboto"/>
                <a:ea typeface="Roboto"/>
                <a:cs typeface="Roboto"/>
              </a:rPr>
              <a:t>(add Machine, Creativity, and Innovation Question Here)</a:t>
            </a:r>
            <a:endParaRPr lang="en-US" sz="1600">
              <a:cs typeface="Roboto" panose="02000000000000000000" pitchFamily="2" charset="0"/>
            </a:endParaRPr>
          </a:p>
          <a:p>
            <a:pPr indent="0" algn="l" rtl="0">
              <a:lnSpc>
                <a:spcPct val="100000"/>
              </a:lnSpc>
              <a:spcBef>
                <a:spcPts val="0"/>
              </a:spcBef>
              <a:spcAft>
                <a:spcPts val="0"/>
              </a:spcAft>
              <a:buSzPts val="1600"/>
              <a:buFont typeface="Arial" pitchFamily="34" charset="0"/>
              <a:buNone/>
            </a:pPr>
            <a:endParaRPr lang="en-US">
              <a:cs typeface="Roboto" panose="02000000000000000000" pitchFamily="2" charset="0"/>
            </a:endParaRPr>
          </a:p>
          <a:p>
            <a:pPr marL="182880" lvl="1" indent="0" algn="l" rtl="0">
              <a:lnSpc>
                <a:spcPct val="100000"/>
              </a:lnSpc>
              <a:spcBef>
                <a:spcPts val="0"/>
              </a:spcBef>
              <a:spcAft>
                <a:spcPts val="0"/>
              </a:spcAft>
              <a:buClr>
                <a:schemeClr val="dk1"/>
              </a:buClr>
              <a:buSzPts val="1600"/>
              <a:buFont typeface="Arial" pitchFamily="34" charset="0"/>
              <a:buNone/>
            </a:pPr>
            <a:endParaRPr lang="en-US">
              <a:cs typeface="Roboto" panose="02000000000000000000" pitchFamily="2" charset="0"/>
            </a:endParaRPr>
          </a:p>
          <a:p>
            <a:pPr marL="182880" lvl="1" indent="0">
              <a:spcBef>
                <a:spcPts val="0"/>
              </a:spcBef>
              <a:buClr>
                <a:srgbClr val="000000"/>
              </a:buClr>
              <a:buSzPts val="1800"/>
              <a:buNone/>
            </a:pPr>
            <a:endParaRPr lang="en-US">
              <a:cs typeface="Roboto" panose="02000000000000000000" pitchFamily="2" charset="0"/>
            </a:endParaRPr>
          </a:p>
          <a:p>
            <a:pPr marL="182880" lvl="1">
              <a:spcBef>
                <a:spcPts val="0"/>
              </a:spcBef>
              <a:buClr>
                <a:srgbClr val="000000"/>
              </a:buClr>
              <a:buSzPts val="1800"/>
              <a:buFont typeface="Arial"/>
              <a:buChar char="•"/>
            </a:pPr>
            <a:endParaRPr lang="en-US">
              <a:cs typeface="Roboto" panose="02000000000000000000" pitchFamily="2" charset="0"/>
            </a:endParaRPr>
          </a:p>
          <a:p>
            <a:endParaRPr lang="en-US">
              <a:cs typeface="Roboto" panose="02000000000000000000" pitchFamily="2" charset="0"/>
            </a:endParaRPr>
          </a:p>
        </p:txBody>
      </p:sp>
    </p:spTree>
    <p:extLst>
      <p:ext uri="{BB962C8B-B14F-4D97-AF65-F5344CB8AC3E}">
        <p14:creationId xmlns:p14="http://schemas.microsoft.com/office/powerpoint/2010/main" val="26947271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CC3587-A600-0AC1-D53F-7335E9294495}"/>
              </a:ext>
            </a:extLst>
          </p:cNvPr>
          <p:cNvSpPr>
            <a:spLocks noGrp="1" noChangeAspect="1"/>
          </p:cNvSpPr>
          <p:nvPr>
            <p:ph type="title"/>
          </p:nvPr>
        </p:nvSpPr>
        <p:spPr>
          <a:xfrm>
            <a:off x="457200" y="949325"/>
            <a:ext cx="8289925" cy="554038"/>
          </a:xfrm>
        </p:spPr>
        <p:txBody>
          <a:bodyPr/>
          <a:lstStyle/>
          <a:p>
            <a:r>
              <a:rPr lang="en-US"/>
              <a:t>FORMAL INTERVIEWS</a:t>
            </a:r>
          </a:p>
        </p:txBody>
      </p:sp>
      <p:sp>
        <p:nvSpPr>
          <p:cNvPr id="3" name="Content Placeholder 2">
            <a:extLst>
              <a:ext uri="{FF2B5EF4-FFF2-40B4-BE49-F238E27FC236}">
                <a16:creationId xmlns:a16="http://schemas.microsoft.com/office/drawing/2014/main" id="{739F5877-C20D-4BCB-E2C9-A68C97788B39}"/>
              </a:ext>
            </a:extLst>
          </p:cNvPr>
          <p:cNvSpPr>
            <a:spLocks noGrp="1" noChangeAspect="1"/>
          </p:cNvSpPr>
          <p:nvPr>
            <p:ph idx="1"/>
          </p:nvPr>
        </p:nvSpPr>
        <p:spPr>
          <a:xfrm>
            <a:off x="457200" y="1647825"/>
            <a:ext cx="8289925" cy="2973388"/>
          </a:xfrm>
        </p:spPr>
        <p:txBody>
          <a:bodyPr vert="horz" lIns="91440" tIns="45720" rIns="91440" bIns="45720" rtlCol="0" anchor="t">
            <a:noAutofit/>
          </a:bodyPr>
          <a:lstStyle/>
          <a:p>
            <a:pPr marL="457200" lvl="0" indent="-457200" algn="l" rtl="0">
              <a:lnSpc>
                <a:spcPct val="100000"/>
              </a:lnSpc>
              <a:spcBef>
                <a:spcPts val="0"/>
              </a:spcBef>
              <a:spcAft>
                <a:spcPts val="0"/>
              </a:spcAft>
              <a:buSzPts val="1600"/>
              <a:buAutoNum type="arabicParenR"/>
            </a:pPr>
            <a:r>
              <a:rPr lang="en-US" sz="1600">
                <a:latin typeface="Roboto"/>
                <a:ea typeface="Roboto"/>
                <a:cs typeface="Roboto"/>
                <a:sym typeface="Arial"/>
              </a:rPr>
              <a:t>Greet team - smile - welcome them in</a:t>
            </a:r>
          </a:p>
          <a:p>
            <a:pPr marL="457200" lvl="0" indent="-457200" algn="l" rtl="0">
              <a:lnSpc>
                <a:spcPct val="100000"/>
              </a:lnSpc>
              <a:spcBef>
                <a:spcPts val="0"/>
              </a:spcBef>
              <a:spcAft>
                <a:spcPts val="0"/>
              </a:spcAft>
              <a:buSzPts val="1600"/>
              <a:buAutoNum type="arabicParenR"/>
            </a:pPr>
            <a:r>
              <a:rPr lang="en-US" sz="1600">
                <a:latin typeface="Roboto"/>
                <a:ea typeface="Roboto"/>
                <a:cs typeface="Roboto"/>
                <a:sym typeface="Arial"/>
              </a:rPr>
              <a:t>Ask for portfolio – teams are not required to have a portfolio for most awards</a:t>
            </a:r>
            <a:endParaRPr lang="en-US" sz="1600">
              <a:latin typeface="Roboto"/>
              <a:ea typeface="Roboto"/>
              <a:cs typeface="Roboto"/>
            </a:endParaRPr>
          </a:p>
          <a:p>
            <a:pPr marL="457200" indent="-457200">
              <a:spcBef>
                <a:spcPts val="0"/>
              </a:spcBef>
              <a:spcAft>
                <a:spcPts val="0"/>
              </a:spcAft>
              <a:buSzPts val="1600"/>
              <a:buAutoNum type="arabicParenR"/>
            </a:pPr>
            <a:r>
              <a:rPr lang="en-US" sz="1600">
                <a:latin typeface="Roboto"/>
                <a:ea typeface="Roboto"/>
                <a:cs typeface="Roboto"/>
                <a:sym typeface="Arial"/>
              </a:rPr>
              <a:t>Ask if the team has a presentation – teams are not required to have a presentation</a:t>
            </a:r>
            <a:endParaRPr lang="en-US" sz="1600">
              <a:latin typeface="Roboto"/>
              <a:ea typeface="Roboto"/>
              <a:cs typeface="Roboto"/>
            </a:endParaRPr>
          </a:p>
          <a:p>
            <a:pPr marL="1154430" lvl="2" indent="-285750" algn="l" rtl="0">
              <a:lnSpc>
                <a:spcPct val="100000"/>
              </a:lnSpc>
              <a:spcBef>
                <a:spcPts val="0"/>
              </a:spcBef>
              <a:spcAft>
                <a:spcPts val="0"/>
              </a:spcAft>
              <a:buSzPts val="1600"/>
            </a:pPr>
            <a:r>
              <a:rPr lang="en-US" sz="1400">
                <a:latin typeface="Roboto"/>
                <a:ea typeface="Roboto"/>
                <a:cs typeface="Roboto"/>
                <a:sym typeface="Arial"/>
              </a:rPr>
              <a:t>Patiently &amp; eagerly listen to team’s ~5 minute presentation</a:t>
            </a:r>
            <a:endParaRPr lang="en-US" sz="1400">
              <a:latin typeface="Roboto"/>
              <a:ea typeface="Roboto"/>
              <a:cs typeface="Roboto"/>
            </a:endParaRPr>
          </a:p>
          <a:p>
            <a:pPr marL="1154430" lvl="2" indent="-285750" algn="l" rtl="0">
              <a:lnSpc>
                <a:spcPct val="100000"/>
              </a:lnSpc>
              <a:spcBef>
                <a:spcPts val="0"/>
              </a:spcBef>
              <a:spcAft>
                <a:spcPts val="0"/>
              </a:spcAft>
              <a:buSzPts val="1600"/>
            </a:pPr>
            <a:r>
              <a:rPr lang="en-US" sz="1400">
                <a:latin typeface="Roboto"/>
                <a:ea typeface="Roboto"/>
                <a:cs typeface="Roboto"/>
                <a:sym typeface="Arial"/>
              </a:rPr>
              <a:t>Take good notes</a:t>
            </a:r>
            <a:endParaRPr lang="en-US" sz="1400">
              <a:cs typeface="Roboto" panose="02000000000000000000" pitchFamily="2" charset="0"/>
            </a:endParaRPr>
          </a:p>
          <a:p>
            <a:pPr marL="457200" lvl="0" indent="-457200" algn="l" rtl="0">
              <a:lnSpc>
                <a:spcPct val="100000"/>
              </a:lnSpc>
              <a:spcBef>
                <a:spcPts val="0"/>
              </a:spcBef>
              <a:spcAft>
                <a:spcPts val="0"/>
              </a:spcAft>
              <a:buSzPts val="1600"/>
              <a:buAutoNum type="arabicParenR"/>
            </a:pPr>
            <a:r>
              <a:rPr lang="en-US" sz="1600">
                <a:latin typeface="Roboto"/>
                <a:ea typeface="Roboto"/>
                <a:cs typeface="Roboto"/>
                <a:sym typeface="Arial"/>
              </a:rPr>
              <a:t>After presentation, ask questions &amp; take notes for remaining time to fill up to 10 minutes. Please note that all teams should receive the same amount of judging interview time and the first 5 minutes of the presentation is reserved for the team’s prepared presentation (Competition Manual rules A105 and A107).</a:t>
            </a:r>
            <a:endParaRPr lang="en-US" sz="1600">
              <a:latin typeface="Roboto"/>
              <a:ea typeface="Roboto"/>
              <a:cs typeface="Roboto"/>
            </a:endParaRPr>
          </a:p>
          <a:p>
            <a:pPr lvl="2" indent="-274320">
              <a:spcBef>
                <a:spcPts val="0"/>
              </a:spcBef>
              <a:buSzPts val="1600"/>
            </a:pPr>
            <a:r>
              <a:rPr lang="en-US" sz="1400">
                <a:latin typeface="Roboto"/>
                <a:ea typeface="Roboto"/>
                <a:cs typeface="Roboto"/>
                <a:sym typeface="Arial"/>
              </a:rPr>
              <a:t>Ask the questions provided to you by the Judge Advisor </a:t>
            </a:r>
            <a:endParaRPr lang="en-US" sz="1400">
              <a:latin typeface="Roboto"/>
              <a:ea typeface="Roboto"/>
              <a:cs typeface="Roboto"/>
            </a:endParaRPr>
          </a:p>
          <a:p>
            <a:pPr lvl="2" indent="-274320" algn="l" rtl="0">
              <a:lnSpc>
                <a:spcPct val="100000"/>
              </a:lnSpc>
              <a:spcBef>
                <a:spcPts val="0"/>
              </a:spcBef>
              <a:spcAft>
                <a:spcPts val="0"/>
              </a:spcAft>
              <a:buSzPts val="1600"/>
              <a:buChar char="•"/>
            </a:pPr>
            <a:r>
              <a:rPr lang="en-US" sz="1400">
                <a:latin typeface="Roboto"/>
                <a:ea typeface="Roboto"/>
                <a:cs typeface="Roboto"/>
                <a:sym typeface="Arial"/>
              </a:rPr>
              <a:t>Work with your panel partners to cover all award areas</a:t>
            </a:r>
            <a:endParaRPr lang="en-US" sz="1400">
              <a:latin typeface="Roboto"/>
              <a:ea typeface="Roboto"/>
              <a:cs typeface="Roboto"/>
            </a:endParaRPr>
          </a:p>
          <a:p>
            <a:pPr lvl="2" indent="-274320" algn="l" rtl="0">
              <a:lnSpc>
                <a:spcPct val="100000"/>
              </a:lnSpc>
              <a:spcBef>
                <a:spcPts val="0"/>
              </a:spcBef>
              <a:spcAft>
                <a:spcPts val="0"/>
              </a:spcAft>
              <a:buSzPts val="1600"/>
              <a:buChar char="•"/>
            </a:pPr>
            <a:r>
              <a:rPr lang="en-US" sz="1400">
                <a:latin typeface="Roboto"/>
                <a:ea typeface="Roboto"/>
                <a:cs typeface="Roboto"/>
                <a:sym typeface="Arial"/>
              </a:rPr>
              <a:t>All teams will receive the same amount of formal interview time (10 minutes)</a:t>
            </a:r>
            <a:endParaRPr lang="en-US" sz="1400">
              <a:latin typeface="Roboto"/>
              <a:ea typeface="Roboto"/>
              <a:cs typeface="Roboto"/>
            </a:endParaRPr>
          </a:p>
          <a:p>
            <a:pPr marL="457200" indent="-457200">
              <a:spcBef>
                <a:spcPts val="0"/>
              </a:spcBef>
              <a:spcAft>
                <a:spcPts val="0"/>
              </a:spcAft>
              <a:buSzPts val="1600"/>
              <a:buFont typeface="Arial" pitchFamily="34" charset="0"/>
              <a:buAutoNum type="arabicParenR"/>
            </a:pPr>
            <a:r>
              <a:rPr lang="en-US" sz="1600">
                <a:latin typeface="Roboto"/>
                <a:ea typeface="Roboto"/>
                <a:cs typeface="Roboto"/>
                <a:sym typeface="Arial"/>
              </a:rPr>
              <a:t>After 10 minutes, team leaves.  We will help with timing but need your help as well.</a:t>
            </a:r>
            <a:endParaRPr lang="en-US" sz="1600">
              <a:latin typeface="Roboto"/>
              <a:ea typeface="Roboto"/>
              <a:cs typeface="Roboto"/>
            </a:endParaRPr>
          </a:p>
          <a:p>
            <a:pPr lvl="0" algn="l" rtl="0">
              <a:lnSpc>
                <a:spcPct val="100000"/>
              </a:lnSpc>
              <a:spcBef>
                <a:spcPts val="0"/>
              </a:spcBef>
              <a:spcAft>
                <a:spcPts val="0"/>
              </a:spcAft>
              <a:buSzPts val="1600"/>
            </a:pPr>
            <a:endParaRPr lang="en-US">
              <a:cs typeface="Roboto" panose="02000000000000000000" pitchFamily="2" charset="0"/>
              <a:sym typeface="Arial"/>
            </a:endParaRPr>
          </a:p>
          <a:p>
            <a:pPr marL="182880" lvl="1" indent="0" algn="l" rtl="0">
              <a:lnSpc>
                <a:spcPct val="100000"/>
              </a:lnSpc>
              <a:spcBef>
                <a:spcPts val="0"/>
              </a:spcBef>
              <a:spcAft>
                <a:spcPts val="0"/>
              </a:spcAft>
              <a:buSzPts val="1600"/>
              <a:buNone/>
            </a:pPr>
            <a:endParaRPr lang="en-US">
              <a:cs typeface="Roboto" panose="02000000000000000000" pitchFamily="2" charset="0"/>
              <a:sym typeface="Arial"/>
            </a:endParaRPr>
          </a:p>
          <a:p>
            <a:pPr marL="182880" lvl="1" indent="0" algn="l" rtl="0">
              <a:lnSpc>
                <a:spcPct val="100000"/>
              </a:lnSpc>
              <a:spcBef>
                <a:spcPts val="0"/>
              </a:spcBef>
              <a:spcAft>
                <a:spcPts val="0"/>
              </a:spcAft>
              <a:buClr>
                <a:schemeClr val="dk1"/>
              </a:buClr>
              <a:buSzPts val="1800"/>
              <a:buFont typeface="Arial"/>
              <a:buNone/>
            </a:pPr>
            <a:endParaRPr lang="en-US">
              <a:cs typeface="Roboto" panose="02000000000000000000" pitchFamily="2" charset="0"/>
              <a:sym typeface="Arial"/>
            </a:endParaRPr>
          </a:p>
          <a:p>
            <a:pPr marL="182880" lvl="1" indent="0" algn="l" rtl="0">
              <a:lnSpc>
                <a:spcPct val="100000"/>
              </a:lnSpc>
              <a:spcBef>
                <a:spcPts val="0"/>
              </a:spcBef>
              <a:spcAft>
                <a:spcPts val="0"/>
              </a:spcAft>
              <a:buClr>
                <a:schemeClr val="dk1"/>
              </a:buClr>
              <a:buSzPts val="1800"/>
              <a:buFont typeface="Arial"/>
              <a:buNone/>
            </a:pPr>
            <a:endParaRPr lang="en-US">
              <a:cs typeface="Roboto" panose="02000000000000000000" pitchFamily="2" charset="0"/>
              <a:sym typeface="Arial"/>
            </a:endParaRPr>
          </a:p>
          <a:p>
            <a:endParaRPr lang="en-US">
              <a:cs typeface="Roboto" panose="02000000000000000000" pitchFamily="2" charset="0"/>
            </a:endParaRPr>
          </a:p>
        </p:txBody>
      </p:sp>
    </p:spTree>
    <p:extLst>
      <p:ext uri="{BB962C8B-B14F-4D97-AF65-F5344CB8AC3E}">
        <p14:creationId xmlns:p14="http://schemas.microsoft.com/office/powerpoint/2010/main" val="12300138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B4C2C-3B67-EF2D-96FF-CF8D563E16EE}"/>
              </a:ext>
            </a:extLst>
          </p:cNvPr>
          <p:cNvSpPr>
            <a:spLocks noGrp="1"/>
          </p:cNvSpPr>
          <p:nvPr>
            <p:ph type="title"/>
          </p:nvPr>
        </p:nvSpPr>
        <p:spPr/>
        <p:txBody>
          <a:bodyPr/>
          <a:lstStyle/>
          <a:p>
            <a:r>
              <a:rPr lang="en-US"/>
              <a:t>Formal Interview Timeline</a:t>
            </a:r>
          </a:p>
        </p:txBody>
      </p:sp>
      <p:sp>
        <p:nvSpPr>
          <p:cNvPr id="5" name="Arrow: Chevron 4">
            <a:extLst>
              <a:ext uri="{FF2B5EF4-FFF2-40B4-BE49-F238E27FC236}">
                <a16:creationId xmlns:a16="http://schemas.microsoft.com/office/drawing/2014/main" id="{3A328C87-FDE9-CF16-3D0B-01FC1728E4A0}"/>
              </a:ext>
            </a:extLst>
          </p:cNvPr>
          <p:cNvSpPr/>
          <p:nvPr/>
        </p:nvSpPr>
        <p:spPr>
          <a:xfrm>
            <a:off x="2664995" y="2827594"/>
            <a:ext cx="2334126" cy="1074821"/>
          </a:xfrm>
          <a:prstGeom prst="chevron">
            <a:avLst/>
          </a:prstGeom>
          <a:solidFill>
            <a:srgbClr val="F17E25"/>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Arrow: Pentagon 5">
            <a:extLst>
              <a:ext uri="{FF2B5EF4-FFF2-40B4-BE49-F238E27FC236}">
                <a16:creationId xmlns:a16="http://schemas.microsoft.com/office/drawing/2014/main" id="{AA5F5871-EA85-00CB-87E7-6C24DAE480C1}"/>
              </a:ext>
            </a:extLst>
          </p:cNvPr>
          <p:cNvSpPr/>
          <p:nvPr/>
        </p:nvSpPr>
        <p:spPr>
          <a:xfrm>
            <a:off x="994612" y="2827595"/>
            <a:ext cx="2257926" cy="1074821"/>
          </a:xfrm>
          <a:prstGeom prst="homePlate">
            <a:avLst/>
          </a:prstGeom>
          <a:solidFill>
            <a:srgbClr val="F17E25"/>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4E9D8533-EBC6-AAFC-F966-EF4A29F35892}"/>
              </a:ext>
            </a:extLst>
          </p:cNvPr>
          <p:cNvSpPr/>
          <p:nvPr/>
        </p:nvSpPr>
        <p:spPr>
          <a:xfrm>
            <a:off x="4439653" y="2824008"/>
            <a:ext cx="3649578" cy="1074821"/>
          </a:xfrm>
          <a:prstGeom prst="chevron">
            <a:avLst/>
          </a:prstGeom>
          <a:solidFill>
            <a:schemeClr val="accent6">
              <a:lumMod val="60000"/>
              <a:lumOff val="4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a:extLst>
              <a:ext uri="{FF2B5EF4-FFF2-40B4-BE49-F238E27FC236}">
                <a16:creationId xmlns:a16="http://schemas.microsoft.com/office/drawing/2014/main" id="{E05285F2-963B-7942-13D1-110AB6F5047B}"/>
              </a:ext>
            </a:extLst>
          </p:cNvPr>
          <p:cNvSpPr txBox="1"/>
          <p:nvPr/>
        </p:nvSpPr>
        <p:spPr>
          <a:xfrm>
            <a:off x="1383632" y="3190682"/>
            <a:ext cx="1363579" cy="369332"/>
          </a:xfrm>
          <a:prstGeom prst="rect">
            <a:avLst/>
          </a:prstGeom>
          <a:noFill/>
        </p:spPr>
        <p:txBody>
          <a:bodyPr wrap="square" rtlCol="0">
            <a:spAutoFit/>
          </a:bodyPr>
          <a:lstStyle/>
          <a:p>
            <a:pPr algn="ctr"/>
            <a:r>
              <a:rPr lang="en-US"/>
              <a:t>5</a:t>
            </a:r>
            <a:r>
              <a:rPr lang="en-US">
                <a:solidFill>
                  <a:srgbClr val="F17E25"/>
                </a:solidFill>
              </a:rPr>
              <a:t> </a:t>
            </a:r>
            <a:r>
              <a:rPr lang="en-US"/>
              <a:t>min</a:t>
            </a:r>
          </a:p>
        </p:txBody>
      </p:sp>
      <p:sp>
        <p:nvSpPr>
          <p:cNvPr id="9" name="TextBox 8">
            <a:extLst>
              <a:ext uri="{FF2B5EF4-FFF2-40B4-BE49-F238E27FC236}">
                <a16:creationId xmlns:a16="http://schemas.microsoft.com/office/drawing/2014/main" id="{B511719E-16EC-C7FB-A2F0-0DE770985218}"/>
              </a:ext>
            </a:extLst>
          </p:cNvPr>
          <p:cNvSpPr txBox="1"/>
          <p:nvPr/>
        </p:nvSpPr>
        <p:spPr>
          <a:xfrm>
            <a:off x="3338764" y="3190682"/>
            <a:ext cx="1363579" cy="369332"/>
          </a:xfrm>
          <a:prstGeom prst="rect">
            <a:avLst/>
          </a:prstGeom>
          <a:noFill/>
        </p:spPr>
        <p:txBody>
          <a:bodyPr wrap="square" rtlCol="0">
            <a:spAutoFit/>
          </a:bodyPr>
          <a:lstStyle/>
          <a:p>
            <a:pPr algn="ctr"/>
            <a:r>
              <a:rPr lang="en-US"/>
              <a:t>5 min</a:t>
            </a:r>
          </a:p>
        </p:txBody>
      </p:sp>
      <p:sp>
        <p:nvSpPr>
          <p:cNvPr id="10" name="TextBox 9">
            <a:extLst>
              <a:ext uri="{FF2B5EF4-FFF2-40B4-BE49-F238E27FC236}">
                <a16:creationId xmlns:a16="http://schemas.microsoft.com/office/drawing/2014/main" id="{9E267E57-6409-8323-CF58-E6F5CAAE2DB8}"/>
              </a:ext>
            </a:extLst>
          </p:cNvPr>
          <p:cNvSpPr txBox="1"/>
          <p:nvPr/>
        </p:nvSpPr>
        <p:spPr>
          <a:xfrm>
            <a:off x="5551371" y="3190682"/>
            <a:ext cx="1363579" cy="369332"/>
          </a:xfrm>
          <a:prstGeom prst="rect">
            <a:avLst/>
          </a:prstGeom>
          <a:noFill/>
        </p:spPr>
        <p:txBody>
          <a:bodyPr wrap="square" rtlCol="0">
            <a:spAutoFit/>
          </a:bodyPr>
          <a:lstStyle/>
          <a:p>
            <a:pPr algn="ctr"/>
            <a:r>
              <a:rPr lang="en-US"/>
              <a:t>10 min</a:t>
            </a:r>
          </a:p>
        </p:txBody>
      </p:sp>
      <p:grpSp>
        <p:nvGrpSpPr>
          <p:cNvPr id="11" name="Google Shape;150;p19">
            <a:extLst>
              <a:ext uri="{FF2B5EF4-FFF2-40B4-BE49-F238E27FC236}">
                <a16:creationId xmlns:a16="http://schemas.microsoft.com/office/drawing/2014/main" id="{EF47E26B-314E-AD17-0FB7-06F1CD982FBD}"/>
              </a:ext>
            </a:extLst>
          </p:cNvPr>
          <p:cNvGrpSpPr/>
          <p:nvPr/>
        </p:nvGrpSpPr>
        <p:grpSpPr>
          <a:xfrm>
            <a:off x="896943" y="3919686"/>
            <a:ext cx="198900" cy="593656"/>
            <a:chOff x="5958946" y="2938958"/>
            <a:chExt cx="198900" cy="593656"/>
          </a:xfrm>
          <a:solidFill>
            <a:srgbClr val="F17E25"/>
          </a:solidFill>
        </p:grpSpPr>
        <p:cxnSp>
          <p:nvCxnSpPr>
            <p:cNvPr id="12" name="Google Shape;151;p19">
              <a:extLst>
                <a:ext uri="{FF2B5EF4-FFF2-40B4-BE49-F238E27FC236}">
                  <a16:creationId xmlns:a16="http://schemas.microsoft.com/office/drawing/2014/main" id="{8C609A64-5F02-31E7-0103-CA9921EA915E}"/>
                </a:ext>
              </a:extLst>
            </p:cNvPr>
            <p:cNvCxnSpPr/>
            <p:nvPr/>
          </p:nvCxnSpPr>
          <p:spPr>
            <a:xfrm rot="10800000">
              <a:off x="6058409" y="2938958"/>
              <a:ext cx="0" cy="554700"/>
            </a:xfrm>
            <a:prstGeom prst="straightConnector1">
              <a:avLst/>
            </a:prstGeom>
            <a:grpFill/>
            <a:ln w="9525" cap="flat" cmpd="sng">
              <a:solidFill>
                <a:schemeClr val="tx1"/>
              </a:solidFill>
              <a:prstDash val="solid"/>
              <a:round/>
              <a:headEnd type="none" w="sm" len="sm"/>
              <a:tailEnd type="none" w="sm" len="sm"/>
            </a:ln>
          </p:spPr>
        </p:cxnSp>
        <p:sp>
          <p:nvSpPr>
            <p:cNvPr id="13" name="Google Shape;152;p19">
              <a:extLst>
                <a:ext uri="{FF2B5EF4-FFF2-40B4-BE49-F238E27FC236}">
                  <a16:creationId xmlns:a16="http://schemas.microsoft.com/office/drawing/2014/main" id="{0BC5C47B-4871-23D9-0A83-4E240F2BACDE}"/>
                </a:ext>
              </a:extLst>
            </p:cNvPr>
            <p:cNvSpPr/>
            <p:nvPr/>
          </p:nvSpPr>
          <p:spPr>
            <a:xfrm rot="10800000" flipH="1">
              <a:off x="5958946" y="3333714"/>
              <a:ext cx="198900" cy="1989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50;p19">
            <a:extLst>
              <a:ext uri="{FF2B5EF4-FFF2-40B4-BE49-F238E27FC236}">
                <a16:creationId xmlns:a16="http://schemas.microsoft.com/office/drawing/2014/main" id="{CF4D90CF-A559-E436-EA84-5AAD6373F40A}"/>
              </a:ext>
            </a:extLst>
          </p:cNvPr>
          <p:cNvGrpSpPr/>
          <p:nvPr/>
        </p:nvGrpSpPr>
        <p:grpSpPr>
          <a:xfrm rot="10800000">
            <a:off x="1960769" y="2240470"/>
            <a:ext cx="198900" cy="593656"/>
            <a:chOff x="5958946" y="2938958"/>
            <a:chExt cx="198900" cy="593656"/>
          </a:xfrm>
          <a:solidFill>
            <a:srgbClr val="F17E25"/>
          </a:solidFill>
        </p:grpSpPr>
        <p:cxnSp>
          <p:nvCxnSpPr>
            <p:cNvPr id="16" name="Google Shape;151;p19">
              <a:extLst>
                <a:ext uri="{FF2B5EF4-FFF2-40B4-BE49-F238E27FC236}">
                  <a16:creationId xmlns:a16="http://schemas.microsoft.com/office/drawing/2014/main" id="{C08EB8DB-1873-F3C4-DC3B-9C6B9193D4AF}"/>
                </a:ext>
              </a:extLst>
            </p:cNvPr>
            <p:cNvCxnSpPr/>
            <p:nvPr/>
          </p:nvCxnSpPr>
          <p:spPr>
            <a:xfrm rot="10800000">
              <a:off x="6058409" y="2938958"/>
              <a:ext cx="0" cy="554700"/>
            </a:xfrm>
            <a:prstGeom prst="straightConnector1">
              <a:avLst/>
            </a:prstGeom>
            <a:grpFill/>
            <a:ln w="9525" cap="flat" cmpd="sng">
              <a:solidFill>
                <a:schemeClr val="tx1"/>
              </a:solidFill>
              <a:prstDash val="solid"/>
              <a:round/>
              <a:headEnd type="none" w="sm" len="sm"/>
              <a:tailEnd type="none" w="sm" len="sm"/>
            </a:ln>
          </p:spPr>
        </p:cxnSp>
        <p:sp>
          <p:nvSpPr>
            <p:cNvPr id="17" name="Google Shape;152;p19">
              <a:extLst>
                <a:ext uri="{FF2B5EF4-FFF2-40B4-BE49-F238E27FC236}">
                  <a16:creationId xmlns:a16="http://schemas.microsoft.com/office/drawing/2014/main" id="{6376CDB6-759F-D225-C23D-C459EC6B74C9}"/>
                </a:ext>
              </a:extLst>
            </p:cNvPr>
            <p:cNvSpPr/>
            <p:nvPr/>
          </p:nvSpPr>
          <p:spPr>
            <a:xfrm rot="10800000" flipH="1">
              <a:off x="5958946" y="3333714"/>
              <a:ext cx="198900" cy="1989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150;p19">
            <a:extLst>
              <a:ext uri="{FF2B5EF4-FFF2-40B4-BE49-F238E27FC236}">
                <a16:creationId xmlns:a16="http://schemas.microsoft.com/office/drawing/2014/main" id="{0F6AE87B-784F-0348-988D-99A350476B1B}"/>
              </a:ext>
            </a:extLst>
          </p:cNvPr>
          <p:cNvGrpSpPr/>
          <p:nvPr/>
        </p:nvGrpSpPr>
        <p:grpSpPr>
          <a:xfrm rot="10800000">
            <a:off x="3337169" y="2229437"/>
            <a:ext cx="198900" cy="593656"/>
            <a:chOff x="5958946" y="2938958"/>
            <a:chExt cx="198900" cy="593656"/>
          </a:xfrm>
          <a:solidFill>
            <a:srgbClr val="F17E25"/>
          </a:solidFill>
        </p:grpSpPr>
        <p:cxnSp>
          <p:nvCxnSpPr>
            <p:cNvPr id="19" name="Google Shape;151;p19">
              <a:extLst>
                <a:ext uri="{FF2B5EF4-FFF2-40B4-BE49-F238E27FC236}">
                  <a16:creationId xmlns:a16="http://schemas.microsoft.com/office/drawing/2014/main" id="{7D852B04-A7F1-9504-D7B5-626928B41C73}"/>
                </a:ext>
              </a:extLst>
            </p:cNvPr>
            <p:cNvCxnSpPr/>
            <p:nvPr/>
          </p:nvCxnSpPr>
          <p:spPr>
            <a:xfrm rot="10800000">
              <a:off x="6058409" y="2938958"/>
              <a:ext cx="0" cy="554700"/>
            </a:xfrm>
            <a:prstGeom prst="straightConnector1">
              <a:avLst/>
            </a:prstGeom>
            <a:grpFill/>
            <a:ln w="9525" cap="flat" cmpd="sng">
              <a:solidFill>
                <a:schemeClr val="tx1"/>
              </a:solidFill>
              <a:prstDash val="solid"/>
              <a:round/>
              <a:headEnd type="none" w="sm" len="sm"/>
              <a:tailEnd type="none" w="sm" len="sm"/>
            </a:ln>
          </p:spPr>
        </p:cxnSp>
        <p:sp>
          <p:nvSpPr>
            <p:cNvPr id="20" name="Google Shape;152;p19">
              <a:extLst>
                <a:ext uri="{FF2B5EF4-FFF2-40B4-BE49-F238E27FC236}">
                  <a16:creationId xmlns:a16="http://schemas.microsoft.com/office/drawing/2014/main" id="{DDA45052-7783-B800-23E6-A10F19843324}"/>
                </a:ext>
              </a:extLst>
            </p:cNvPr>
            <p:cNvSpPr/>
            <p:nvPr/>
          </p:nvSpPr>
          <p:spPr>
            <a:xfrm rot="10800000" flipH="1">
              <a:off x="5958946" y="3333714"/>
              <a:ext cx="198900" cy="1989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 name="Google Shape;150;p19">
            <a:extLst>
              <a:ext uri="{FF2B5EF4-FFF2-40B4-BE49-F238E27FC236}">
                <a16:creationId xmlns:a16="http://schemas.microsoft.com/office/drawing/2014/main" id="{0E3BD84D-7B1E-E3F2-E4A8-6E3C03D33DA9}"/>
              </a:ext>
            </a:extLst>
          </p:cNvPr>
          <p:cNvGrpSpPr/>
          <p:nvPr/>
        </p:nvGrpSpPr>
        <p:grpSpPr>
          <a:xfrm>
            <a:off x="4358553" y="3919686"/>
            <a:ext cx="198900" cy="593656"/>
            <a:chOff x="5958946" y="2938958"/>
            <a:chExt cx="198900" cy="593656"/>
          </a:xfrm>
          <a:solidFill>
            <a:srgbClr val="F17E25"/>
          </a:solidFill>
        </p:grpSpPr>
        <p:cxnSp>
          <p:nvCxnSpPr>
            <p:cNvPr id="22" name="Google Shape;151;p19">
              <a:extLst>
                <a:ext uri="{FF2B5EF4-FFF2-40B4-BE49-F238E27FC236}">
                  <a16:creationId xmlns:a16="http://schemas.microsoft.com/office/drawing/2014/main" id="{76359030-0BCF-AD13-6513-1188C2433399}"/>
                </a:ext>
              </a:extLst>
            </p:cNvPr>
            <p:cNvCxnSpPr/>
            <p:nvPr/>
          </p:nvCxnSpPr>
          <p:spPr>
            <a:xfrm rot="10800000">
              <a:off x="6058409" y="2938958"/>
              <a:ext cx="0" cy="554700"/>
            </a:xfrm>
            <a:prstGeom prst="straightConnector1">
              <a:avLst/>
            </a:prstGeom>
            <a:grpFill/>
            <a:ln w="9525" cap="flat" cmpd="sng">
              <a:solidFill>
                <a:schemeClr val="tx1"/>
              </a:solidFill>
              <a:prstDash val="solid"/>
              <a:round/>
              <a:headEnd type="none" w="sm" len="sm"/>
              <a:tailEnd type="none" w="sm" len="sm"/>
            </a:ln>
          </p:spPr>
        </p:cxnSp>
        <p:sp>
          <p:nvSpPr>
            <p:cNvPr id="23" name="Google Shape;152;p19">
              <a:extLst>
                <a:ext uri="{FF2B5EF4-FFF2-40B4-BE49-F238E27FC236}">
                  <a16:creationId xmlns:a16="http://schemas.microsoft.com/office/drawing/2014/main" id="{B8E982BB-A4EF-2AA8-5507-3DE87BEB2FBA}"/>
                </a:ext>
              </a:extLst>
            </p:cNvPr>
            <p:cNvSpPr/>
            <p:nvPr/>
          </p:nvSpPr>
          <p:spPr>
            <a:xfrm rot="10800000" flipH="1">
              <a:off x="5958946" y="3333714"/>
              <a:ext cx="198900" cy="1989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 name="Google Shape;150;p19">
            <a:extLst>
              <a:ext uri="{FF2B5EF4-FFF2-40B4-BE49-F238E27FC236}">
                <a16:creationId xmlns:a16="http://schemas.microsoft.com/office/drawing/2014/main" id="{4F97A2A6-325C-532F-5878-F91EEE077FF5}"/>
              </a:ext>
            </a:extLst>
          </p:cNvPr>
          <p:cNvGrpSpPr/>
          <p:nvPr/>
        </p:nvGrpSpPr>
        <p:grpSpPr>
          <a:xfrm>
            <a:off x="7442882" y="3902417"/>
            <a:ext cx="198900" cy="593656"/>
            <a:chOff x="5958946" y="2938958"/>
            <a:chExt cx="198900" cy="593656"/>
          </a:xfrm>
          <a:solidFill>
            <a:srgbClr val="F17E25"/>
          </a:solidFill>
        </p:grpSpPr>
        <p:cxnSp>
          <p:nvCxnSpPr>
            <p:cNvPr id="25" name="Google Shape;151;p19">
              <a:extLst>
                <a:ext uri="{FF2B5EF4-FFF2-40B4-BE49-F238E27FC236}">
                  <a16:creationId xmlns:a16="http://schemas.microsoft.com/office/drawing/2014/main" id="{FE927F24-34FF-6E48-6250-4518AA6A780E}"/>
                </a:ext>
              </a:extLst>
            </p:cNvPr>
            <p:cNvCxnSpPr/>
            <p:nvPr/>
          </p:nvCxnSpPr>
          <p:spPr>
            <a:xfrm rot="10800000">
              <a:off x="6058409" y="2938958"/>
              <a:ext cx="0" cy="554700"/>
            </a:xfrm>
            <a:prstGeom prst="straightConnector1">
              <a:avLst/>
            </a:prstGeom>
            <a:grpFill/>
            <a:ln w="9525" cap="flat" cmpd="sng">
              <a:solidFill>
                <a:schemeClr val="tx1"/>
              </a:solidFill>
              <a:prstDash val="solid"/>
              <a:round/>
              <a:headEnd type="none" w="sm" len="sm"/>
              <a:tailEnd type="none" w="sm" len="sm"/>
            </a:ln>
          </p:spPr>
        </p:cxnSp>
        <p:sp>
          <p:nvSpPr>
            <p:cNvPr id="26" name="Google Shape;152;p19">
              <a:extLst>
                <a:ext uri="{FF2B5EF4-FFF2-40B4-BE49-F238E27FC236}">
                  <a16:creationId xmlns:a16="http://schemas.microsoft.com/office/drawing/2014/main" id="{C0300612-00E6-ABE2-9A89-7C170171F481}"/>
                </a:ext>
              </a:extLst>
            </p:cNvPr>
            <p:cNvSpPr/>
            <p:nvPr/>
          </p:nvSpPr>
          <p:spPr>
            <a:xfrm rot="10800000" flipH="1">
              <a:off x="5958946" y="3333714"/>
              <a:ext cx="198900" cy="1989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 name="Google Shape;150;p19">
            <a:extLst>
              <a:ext uri="{FF2B5EF4-FFF2-40B4-BE49-F238E27FC236}">
                <a16:creationId xmlns:a16="http://schemas.microsoft.com/office/drawing/2014/main" id="{9A9ED669-6851-D94B-19F3-2ED416C4EB6C}"/>
              </a:ext>
            </a:extLst>
          </p:cNvPr>
          <p:cNvGrpSpPr/>
          <p:nvPr/>
        </p:nvGrpSpPr>
        <p:grpSpPr>
          <a:xfrm rot="10800000">
            <a:off x="5762931" y="2240470"/>
            <a:ext cx="198900" cy="593656"/>
            <a:chOff x="5958946" y="2938958"/>
            <a:chExt cx="198900" cy="593656"/>
          </a:xfrm>
          <a:solidFill>
            <a:srgbClr val="F17E25"/>
          </a:solidFill>
        </p:grpSpPr>
        <p:cxnSp>
          <p:nvCxnSpPr>
            <p:cNvPr id="28" name="Google Shape;151;p19">
              <a:extLst>
                <a:ext uri="{FF2B5EF4-FFF2-40B4-BE49-F238E27FC236}">
                  <a16:creationId xmlns:a16="http://schemas.microsoft.com/office/drawing/2014/main" id="{21E7BC33-FF5C-4C79-03D3-93CF82CECD62}"/>
                </a:ext>
              </a:extLst>
            </p:cNvPr>
            <p:cNvCxnSpPr/>
            <p:nvPr/>
          </p:nvCxnSpPr>
          <p:spPr>
            <a:xfrm rot="10800000">
              <a:off x="6058409" y="2938958"/>
              <a:ext cx="0" cy="554700"/>
            </a:xfrm>
            <a:prstGeom prst="straightConnector1">
              <a:avLst/>
            </a:prstGeom>
            <a:grpFill/>
            <a:ln w="9525" cap="flat" cmpd="sng">
              <a:solidFill>
                <a:schemeClr val="tx1"/>
              </a:solidFill>
              <a:prstDash val="solid"/>
              <a:round/>
              <a:headEnd type="none" w="sm" len="sm"/>
              <a:tailEnd type="none" w="sm" len="sm"/>
            </a:ln>
          </p:spPr>
        </p:cxnSp>
        <p:sp>
          <p:nvSpPr>
            <p:cNvPr id="29" name="Google Shape;152;p19">
              <a:extLst>
                <a:ext uri="{FF2B5EF4-FFF2-40B4-BE49-F238E27FC236}">
                  <a16:creationId xmlns:a16="http://schemas.microsoft.com/office/drawing/2014/main" id="{74E50799-4D43-A215-FD5B-E5DB9B3EEBE9}"/>
                </a:ext>
              </a:extLst>
            </p:cNvPr>
            <p:cNvSpPr/>
            <p:nvPr/>
          </p:nvSpPr>
          <p:spPr>
            <a:xfrm rot="10800000" flipH="1">
              <a:off x="5958946" y="3333714"/>
              <a:ext cx="198900" cy="198900"/>
            </a:xfrm>
            <a:prstGeom prst="ellipse">
              <a:avLst/>
            </a:prstGeom>
            <a:solidFill>
              <a:schemeClr val="bg2">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 name="TextBox 29">
            <a:extLst>
              <a:ext uri="{FF2B5EF4-FFF2-40B4-BE49-F238E27FC236}">
                <a16:creationId xmlns:a16="http://schemas.microsoft.com/office/drawing/2014/main" id="{407C3FBB-A306-EE87-EB7C-DC8AF3FDE7BF}"/>
              </a:ext>
            </a:extLst>
          </p:cNvPr>
          <p:cNvSpPr txBox="1"/>
          <p:nvPr/>
        </p:nvSpPr>
        <p:spPr>
          <a:xfrm>
            <a:off x="1471676" y="1662779"/>
            <a:ext cx="1479687" cy="830997"/>
          </a:xfrm>
          <a:prstGeom prst="rect">
            <a:avLst/>
          </a:prstGeom>
          <a:noFill/>
        </p:spPr>
        <p:txBody>
          <a:bodyPr wrap="square" rtlCol="0">
            <a:spAutoFit/>
          </a:bodyPr>
          <a:lstStyle/>
          <a:p>
            <a:r>
              <a:rPr lang="en-US" sz="1600">
                <a:latin typeface="Roboto" panose="02000000000000000000" pitchFamily="2" charset="0"/>
                <a:ea typeface="Roboto" panose="02000000000000000000" pitchFamily="2" charset="0"/>
                <a:cs typeface="Roboto" panose="02000000000000000000" pitchFamily="2" charset="0"/>
              </a:rPr>
              <a:t>5-minute presentation</a:t>
            </a:r>
          </a:p>
          <a:p>
            <a:endParaRPr lang="en-US" sz="1600">
              <a:latin typeface="Roboto" panose="02000000000000000000" pitchFamily="2" charset="0"/>
              <a:ea typeface="Roboto" panose="02000000000000000000" pitchFamily="2" charset="0"/>
              <a:cs typeface="Roboto" panose="02000000000000000000" pitchFamily="2" charset="0"/>
            </a:endParaRPr>
          </a:p>
        </p:txBody>
      </p:sp>
      <p:sp>
        <p:nvSpPr>
          <p:cNvPr id="31" name="TextBox 30">
            <a:extLst>
              <a:ext uri="{FF2B5EF4-FFF2-40B4-BE49-F238E27FC236}">
                <a16:creationId xmlns:a16="http://schemas.microsoft.com/office/drawing/2014/main" id="{144FD74B-64B4-FEA4-6EFF-277A357AB513}"/>
              </a:ext>
            </a:extLst>
          </p:cNvPr>
          <p:cNvSpPr txBox="1"/>
          <p:nvPr/>
        </p:nvSpPr>
        <p:spPr>
          <a:xfrm>
            <a:off x="518253" y="4513342"/>
            <a:ext cx="1479687" cy="584775"/>
          </a:xfrm>
          <a:prstGeom prst="rect">
            <a:avLst/>
          </a:prstGeom>
          <a:noFill/>
        </p:spPr>
        <p:txBody>
          <a:bodyPr wrap="square" rtlCol="0">
            <a:spAutoFit/>
          </a:bodyPr>
          <a:lstStyle/>
          <a:p>
            <a:r>
              <a:rPr lang="en-US" sz="1600">
                <a:latin typeface="Roboto" panose="02000000000000000000" pitchFamily="2" charset="0"/>
                <a:ea typeface="Roboto" panose="02000000000000000000" pitchFamily="2" charset="0"/>
                <a:cs typeface="Roboto" panose="02000000000000000000" pitchFamily="2" charset="0"/>
              </a:rPr>
              <a:t>Team enters</a:t>
            </a:r>
          </a:p>
          <a:p>
            <a:endParaRPr lang="en-US" sz="1600">
              <a:latin typeface="Roboto" panose="02000000000000000000" pitchFamily="2" charset="0"/>
              <a:ea typeface="Roboto" panose="02000000000000000000" pitchFamily="2" charset="0"/>
              <a:cs typeface="Roboto" panose="02000000000000000000" pitchFamily="2" charset="0"/>
            </a:endParaRPr>
          </a:p>
        </p:txBody>
      </p:sp>
      <p:sp>
        <p:nvSpPr>
          <p:cNvPr id="32" name="TextBox 31">
            <a:extLst>
              <a:ext uri="{FF2B5EF4-FFF2-40B4-BE49-F238E27FC236}">
                <a16:creationId xmlns:a16="http://schemas.microsoft.com/office/drawing/2014/main" id="{BB65654E-F88C-2A6E-236B-1AA152408BA1}"/>
              </a:ext>
            </a:extLst>
          </p:cNvPr>
          <p:cNvSpPr txBox="1"/>
          <p:nvPr/>
        </p:nvSpPr>
        <p:spPr>
          <a:xfrm>
            <a:off x="3099063" y="1874091"/>
            <a:ext cx="762788" cy="584775"/>
          </a:xfrm>
          <a:prstGeom prst="rect">
            <a:avLst/>
          </a:prstGeom>
          <a:noFill/>
        </p:spPr>
        <p:txBody>
          <a:bodyPr wrap="square" rtlCol="0">
            <a:spAutoFit/>
          </a:bodyPr>
          <a:lstStyle/>
          <a:p>
            <a:r>
              <a:rPr lang="en-US" sz="1600">
                <a:latin typeface="Roboto" panose="02000000000000000000" pitchFamily="2" charset="0"/>
                <a:ea typeface="Roboto" panose="02000000000000000000" pitchFamily="2" charset="0"/>
                <a:cs typeface="Roboto" panose="02000000000000000000" pitchFamily="2" charset="0"/>
              </a:rPr>
              <a:t>Q &amp; A</a:t>
            </a:r>
          </a:p>
          <a:p>
            <a:endParaRPr lang="en-US" sz="1600">
              <a:latin typeface="Roboto" panose="02000000000000000000" pitchFamily="2" charset="0"/>
              <a:ea typeface="Roboto" panose="02000000000000000000" pitchFamily="2" charset="0"/>
              <a:cs typeface="Roboto" panose="02000000000000000000" pitchFamily="2" charset="0"/>
            </a:endParaRPr>
          </a:p>
        </p:txBody>
      </p:sp>
      <p:sp>
        <p:nvSpPr>
          <p:cNvPr id="33" name="TextBox 32">
            <a:extLst>
              <a:ext uri="{FF2B5EF4-FFF2-40B4-BE49-F238E27FC236}">
                <a16:creationId xmlns:a16="http://schemas.microsoft.com/office/drawing/2014/main" id="{4FF809A4-1599-90C5-4860-F0CA1749BB89}"/>
              </a:ext>
            </a:extLst>
          </p:cNvPr>
          <p:cNvSpPr txBox="1"/>
          <p:nvPr/>
        </p:nvSpPr>
        <p:spPr>
          <a:xfrm>
            <a:off x="3817609" y="4513342"/>
            <a:ext cx="1479687" cy="584775"/>
          </a:xfrm>
          <a:prstGeom prst="rect">
            <a:avLst/>
          </a:prstGeom>
          <a:noFill/>
        </p:spPr>
        <p:txBody>
          <a:bodyPr wrap="square" rtlCol="0">
            <a:spAutoFit/>
          </a:bodyPr>
          <a:lstStyle/>
          <a:p>
            <a:r>
              <a:rPr lang="en-US" sz="1600">
                <a:latin typeface="Roboto" panose="02000000000000000000" pitchFamily="2" charset="0"/>
                <a:ea typeface="Roboto" panose="02000000000000000000" pitchFamily="2" charset="0"/>
                <a:cs typeface="Roboto" panose="02000000000000000000" pitchFamily="2" charset="0"/>
              </a:rPr>
              <a:t>Team leaves</a:t>
            </a:r>
          </a:p>
          <a:p>
            <a:endParaRPr lang="en-US" sz="1600">
              <a:latin typeface="Roboto" panose="02000000000000000000" pitchFamily="2" charset="0"/>
              <a:ea typeface="Roboto" panose="02000000000000000000" pitchFamily="2" charset="0"/>
              <a:cs typeface="Roboto" panose="02000000000000000000" pitchFamily="2" charset="0"/>
            </a:endParaRPr>
          </a:p>
        </p:txBody>
      </p:sp>
      <p:sp>
        <p:nvSpPr>
          <p:cNvPr id="34" name="TextBox 33">
            <a:extLst>
              <a:ext uri="{FF2B5EF4-FFF2-40B4-BE49-F238E27FC236}">
                <a16:creationId xmlns:a16="http://schemas.microsoft.com/office/drawing/2014/main" id="{7953585B-0B89-37B9-AB2A-669CDC47DC17}"/>
              </a:ext>
            </a:extLst>
          </p:cNvPr>
          <p:cNvSpPr txBox="1"/>
          <p:nvPr/>
        </p:nvSpPr>
        <p:spPr>
          <a:xfrm>
            <a:off x="5019264" y="1424829"/>
            <a:ext cx="2160727" cy="830997"/>
          </a:xfrm>
          <a:prstGeom prst="rect">
            <a:avLst/>
          </a:prstGeom>
          <a:noFill/>
        </p:spPr>
        <p:txBody>
          <a:bodyPr wrap="square" lIns="91440" tIns="45720" rIns="91440" bIns="45720" rtlCol="0" anchor="t">
            <a:spAutoFit/>
          </a:bodyPr>
          <a:lstStyle/>
          <a:p>
            <a:pPr marL="0" lvl="0" indent="0" algn="l" rtl="0">
              <a:spcBef>
                <a:spcPts val="0"/>
              </a:spcBef>
              <a:spcAft>
                <a:spcPts val="1200"/>
              </a:spcAft>
              <a:buNone/>
            </a:pPr>
            <a:r>
              <a:rPr lang="en-US" sz="1600">
                <a:latin typeface="Roboto"/>
                <a:ea typeface="Roboto"/>
                <a:cs typeface="Roboto"/>
              </a:rPr>
              <a:t>Review portfolio and complete forms: feedback, summary</a:t>
            </a:r>
          </a:p>
        </p:txBody>
      </p:sp>
      <p:sp>
        <p:nvSpPr>
          <p:cNvPr id="36" name="TextBox 35">
            <a:extLst>
              <a:ext uri="{FF2B5EF4-FFF2-40B4-BE49-F238E27FC236}">
                <a16:creationId xmlns:a16="http://schemas.microsoft.com/office/drawing/2014/main" id="{F801BD09-3D41-CC30-5489-91AA171C5A53}"/>
              </a:ext>
            </a:extLst>
          </p:cNvPr>
          <p:cNvSpPr txBox="1"/>
          <p:nvPr/>
        </p:nvSpPr>
        <p:spPr>
          <a:xfrm>
            <a:off x="6651473" y="4474386"/>
            <a:ext cx="2217544" cy="584775"/>
          </a:xfrm>
          <a:prstGeom prst="rect">
            <a:avLst/>
          </a:prstGeom>
          <a:noFill/>
        </p:spPr>
        <p:txBody>
          <a:bodyPr wrap="square">
            <a:spAutoFit/>
          </a:bodyPr>
          <a:lstStyle/>
          <a:p>
            <a:pPr marL="0" lvl="0" indent="0" algn="l" rtl="0">
              <a:spcBef>
                <a:spcPts val="0"/>
              </a:spcBef>
              <a:spcAft>
                <a:spcPts val="1200"/>
              </a:spcAft>
              <a:buNone/>
            </a:pPr>
            <a:r>
              <a:rPr lang="en-US" sz="1600">
                <a:latin typeface="Roboto" panose="02000000000000000000" pitchFamily="2" charset="0"/>
                <a:ea typeface="Roboto" panose="02000000000000000000" pitchFamily="2" charset="0"/>
                <a:cs typeface="Roboto" panose="02000000000000000000" pitchFamily="2" charset="0"/>
              </a:rPr>
              <a:t>Open the door to ask next team in</a:t>
            </a:r>
          </a:p>
        </p:txBody>
      </p:sp>
      <p:cxnSp>
        <p:nvCxnSpPr>
          <p:cNvPr id="4" name="Straight Connector 3">
            <a:extLst>
              <a:ext uri="{FF2B5EF4-FFF2-40B4-BE49-F238E27FC236}">
                <a16:creationId xmlns:a16="http://schemas.microsoft.com/office/drawing/2014/main" id="{AC579A0F-855B-7468-9D51-900AA3EDE30B}"/>
              </a:ext>
            </a:extLst>
          </p:cNvPr>
          <p:cNvCxnSpPr/>
          <p:nvPr/>
        </p:nvCxnSpPr>
        <p:spPr>
          <a:xfrm>
            <a:off x="1203960" y="2823093"/>
            <a:ext cx="0" cy="107932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926F69D7-7333-7D34-1B3D-9830A92C7015}"/>
              </a:ext>
            </a:extLst>
          </p:cNvPr>
          <p:cNvSpPr txBox="1"/>
          <p:nvPr/>
        </p:nvSpPr>
        <p:spPr>
          <a:xfrm rot="16200000">
            <a:off x="463228" y="3144515"/>
            <a:ext cx="1479687" cy="461665"/>
          </a:xfrm>
          <a:prstGeom prst="rect">
            <a:avLst/>
          </a:prstGeom>
          <a:noFill/>
        </p:spPr>
        <p:txBody>
          <a:bodyPr wrap="square" rtlCol="0">
            <a:spAutoFit/>
          </a:bodyPr>
          <a:lstStyle/>
          <a:p>
            <a:pPr algn="ctr"/>
            <a:r>
              <a:rPr lang="en-US" sz="1200">
                <a:latin typeface="Roboto" panose="02000000000000000000" pitchFamily="2" charset="0"/>
                <a:ea typeface="Roboto" panose="02000000000000000000" pitchFamily="2" charset="0"/>
                <a:cs typeface="Roboto" panose="02000000000000000000" pitchFamily="2" charset="0"/>
              </a:rPr>
              <a:t>Greet Team</a:t>
            </a:r>
          </a:p>
          <a:p>
            <a:endParaRPr lang="en-US" sz="120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12438548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1CEEB-B609-11AB-91A0-E7C17E324C02}"/>
              </a:ext>
            </a:extLst>
          </p:cNvPr>
          <p:cNvSpPr>
            <a:spLocks noGrp="1" noChangeAspect="1"/>
          </p:cNvSpPr>
          <p:nvPr>
            <p:ph type="title"/>
          </p:nvPr>
        </p:nvSpPr>
        <p:spPr>
          <a:xfrm>
            <a:off x="457200" y="949325"/>
            <a:ext cx="8289925" cy="554038"/>
          </a:xfrm>
        </p:spPr>
        <p:txBody>
          <a:bodyPr/>
          <a:lstStyle/>
          <a:p>
            <a:r>
              <a:rPr lang="en-US"/>
              <a:t>AFTER EACH TEAM INTERVIEW</a:t>
            </a:r>
          </a:p>
        </p:txBody>
      </p:sp>
      <p:sp>
        <p:nvSpPr>
          <p:cNvPr id="3" name="Content Placeholder 2">
            <a:extLst>
              <a:ext uri="{FF2B5EF4-FFF2-40B4-BE49-F238E27FC236}">
                <a16:creationId xmlns:a16="http://schemas.microsoft.com/office/drawing/2014/main" id="{0F7A196C-61FD-6DE4-F0BB-7A00CA15012F}"/>
              </a:ext>
            </a:extLst>
          </p:cNvPr>
          <p:cNvSpPr>
            <a:spLocks noGrp="1" noChangeAspect="1"/>
          </p:cNvSpPr>
          <p:nvPr>
            <p:ph idx="1"/>
          </p:nvPr>
        </p:nvSpPr>
        <p:spPr>
          <a:xfrm>
            <a:off x="457200" y="1647825"/>
            <a:ext cx="8289925" cy="2973388"/>
          </a:xfrm>
        </p:spPr>
        <p:txBody>
          <a:bodyPr vert="horz" lIns="91440" tIns="45720" rIns="91440" bIns="45720" rtlCol="0" anchor="t">
            <a:noAutofit/>
          </a:bodyPr>
          <a:lstStyle/>
          <a:p>
            <a:pPr marL="469900" lvl="0" indent="-342900" algn="l" rtl="0">
              <a:lnSpc>
                <a:spcPct val="100000"/>
              </a:lnSpc>
              <a:spcBef>
                <a:spcPts val="0"/>
              </a:spcBef>
              <a:spcAft>
                <a:spcPts val="0"/>
              </a:spcAft>
              <a:buSzPts val="1600"/>
              <a:buFont typeface="+mj-lt"/>
              <a:buAutoNum type="arabicParenR"/>
            </a:pPr>
            <a:r>
              <a:rPr lang="en-US" sz="1600">
                <a:latin typeface="Roboto"/>
                <a:ea typeface="Roboto"/>
                <a:cs typeface="Roboto"/>
                <a:sym typeface="Arial"/>
              </a:rPr>
              <a:t>Discuss notes amongst the panel - decide if team is a potential nominee for shortlisted awards – you get to pick up to 2 teams for each:</a:t>
            </a:r>
          </a:p>
          <a:p>
            <a:pPr marL="927100" lvl="1" indent="-342900">
              <a:spcBef>
                <a:spcPts val="0"/>
              </a:spcBef>
              <a:buSzPts val="1600"/>
            </a:pPr>
            <a:r>
              <a:rPr lang="en-US" sz="1600">
                <a:latin typeface="Roboto"/>
                <a:ea typeface="Roboto"/>
                <a:cs typeface="Roboto"/>
                <a:sym typeface="Arial"/>
              </a:rPr>
              <a:t>Connect   /   Motivate   /   Innovate   /   Design / Control / Think</a:t>
            </a:r>
            <a:endParaRPr lang="en-US" sz="1600">
              <a:latin typeface="Roboto"/>
              <a:ea typeface="Roboto"/>
              <a:cs typeface="Roboto"/>
            </a:endParaRPr>
          </a:p>
          <a:p>
            <a:pPr marL="469900" lvl="0" indent="-342900" algn="l" rtl="0">
              <a:lnSpc>
                <a:spcPct val="100000"/>
              </a:lnSpc>
              <a:spcBef>
                <a:spcPts val="0"/>
              </a:spcBef>
              <a:spcAft>
                <a:spcPts val="0"/>
              </a:spcAft>
              <a:buSzPts val="1600"/>
              <a:buFont typeface="+mj-lt"/>
              <a:buAutoNum type="arabicParenR" startAt="3"/>
            </a:pPr>
            <a:r>
              <a:rPr lang="en-US" sz="1600">
                <a:latin typeface="Roboto"/>
                <a:ea typeface="Roboto"/>
                <a:cs typeface="Roboto"/>
                <a:sym typeface="Arial"/>
              </a:rPr>
              <a:t>Review portfolio (Think Award)  </a:t>
            </a:r>
            <a:endParaRPr lang="en-US" sz="1600">
              <a:highlight>
                <a:srgbClr val="FFFF00"/>
              </a:highlight>
              <a:latin typeface="Roboto"/>
              <a:ea typeface="Roboto"/>
              <a:cs typeface="Roboto"/>
            </a:endParaRPr>
          </a:p>
          <a:p>
            <a:pPr marL="927100" lvl="1" indent="-342900">
              <a:spcBef>
                <a:spcPts val="0"/>
              </a:spcBef>
              <a:buSzPts val="1600"/>
            </a:pPr>
            <a:r>
              <a:rPr lang="en-US" sz="1600">
                <a:latin typeface="Roboto"/>
                <a:ea typeface="Roboto"/>
                <a:cs typeface="Roboto"/>
                <a:sym typeface="Arial"/>
              </a:rPr>
              <a:t>Decide if portfolio merits being kept into contention - you get to pick up to </a:t>
            </a:r>
            <a:r>
              <a:rPr lang="en-US" sz="1600" b="1">
                <a:latin typeface="Roboto"/>
                <a:ea typeface="Roboto"/>
                <a:cs typeface="Roboto"/>
                <a:sym typeface="Arial"/>
              </a:rPr>
              <a:t>3</a:t>
            </a:r>
            <a:r>
              <a:rPr lang="en-US" sz="1600">
                <a:latin typeface="Roboto"/>
                <a:ea typeface="Roboto"/>
                <a:cs typeface="Roboto"/>
                <a:sym typeface="Arial"/>
              </a:rPr>
              <a:t> teams for Think </a:t>
            </a:r>
            <a:endParaRPr lang="en-US" sz="1600">
              <a:latin typeface="Roboto"/>
              <a:ea typeface="Roboto"/>
              <a:cs typeface="Roboto"/>
            </a:endParaRPr>
          </a:p>
          <a:p>
            <a:pPr marL="469900" lvl="0" indent="-342900" algn="l" rtl="0">
              <a:lnSpc>
                <a:spcPct val="100000"/>
              </a:lnSpc>
              <a:spcBef>
                <a:spcPts val="0"/>
              </a:spcBef>
              <a:spcAft>
                <a:spcPts val="0"/>
              </a:spcAft>
              <a:buSzPts val="1600"/>
              <a:buFont typeface="+mj-lt"/>
              <a:buAutoNum type="arabicParenR" startAt="4"/>
            </a:pPr>
            <a:r>
              <a:rPr lang="en-US" sz="1600">
                <a:latin typeface="Roboto"/>
                <a:ea typeface="Roboto"/>
                <a:cs typeface="Roboto"/>
                <a:sym typeface="Arial"/>
              </a:rPr>
              <a:t>Consider if team might merit a Judges’ Choice Award &amp; if so, why?</a:t>
            </a:r>
            <a:endParaRPr lang="en-US" sz="1600">
              <a:latin typeface="Roboto"/>
              <a:ea typeface="Roboto"/>
              <a:cs typeface="Roboto"/>
            </a:endParaRPr>
          </a:p>
          <a:p>
            <a:pPr marL="469900" indent="-342900">
              <a:spcBef>
                <a:spcPts val="0"/>
              </a:spcBef>
              <a:spcAft>
                <a:spcPts val="0"/>
              </a:spcAft>
              <a:buSzPts val="1600"/>
              <a:buFont typeface="+mj-lt"/>
              <a:buAutoNum type="arabicParenR" startAt="5"/>
            </a:pPr>
            <a:r>
              <a:rPr lang="en-US" sz="1600">
                <a:latin typeface="Roboto"/>
                <a:ea typeface="Roboto"/>
                <a:cs typeface="Roboto"/>
                <a:sym typeface="Arial"/>
              </a:rPr>
              <a:t>Fill out 1 Team </a:t>
            </a:r>
            <a:r>
              <a:rPr lang="en-US" sz="1600">
                <a:latin typeface="Roboto"/>
                <a:ea typeface="Roboto"/>
                <a:cs typeface="Roboto"/>
                <a:sym typeface="Arial"/>
                <a:hlinkClick r:id="rId4"/>
              </a:rPr>
              <a:t>Judging Feedback Form</a:t>
            </a:r>
            <a:r>
              <a:rPr lang="en-US" sz="1600">
                <a:latin typeface="Roboto"/>
                <a:ea typeface="Roboto"/>
                <a:cs typeface="Roboto"/>
                <a:sym typeface="Arial"/>
              </a:rPr>
              <a:t> for team as a group</a:t>
            </a:r>
            <a:endParaRPr lang="en-US" sz="1600">
              <a:latin typeface="Roboto"/>
              <a:ea typeface="Roboto"/>
              <a:cs typeface="Roboto"/>
            </a:endParaRPr>
          </a:p>
          <a:p>
            <a:endParaRPr lang="en-US" sz="1600">
              <a:cs typeface="Roboto" panose="02000000000000000000" pitchFamily="2" charset="0"/>
            </a:endParaRPr>
          </a:p>
        </p:txBody>
      </p:sp>
    </p:spTree>
    <p:extLst>
      <p:ext uri="{BB962C8B-B14F-4D97-AF65-F5344CB8AC3E}">
        <p14:creationId xmlns:p14="http://schemas.microsoft.com/office/powerpoint/2010/main" val="24052183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14139E2-230A-62E1-C6E5-88A2C2E44973}"/>
              </a:ext>
            </a:extLst>
          </p:cNvPr>
          <p:cNvPicPr>
            <a:picLocks noChangeAspect="1"/>
          </p:cNvPicPr>
          <p:nvPr/>
        </p:nvPicPr>
        <p:blipFill>
          <a:blip r:embed="rId3"/>
          <a:stretch>
            <a:fillRect/>
          </a:stretch>
        </p:blipFill>
        <p:spPr>
          <a:xfrm>
            <a:off x="1439078" y="1498152"/>
            <a:ext cx="6265843" cy="3393479"/>
          </a:xfrm>
          <a:prstGeom prst="rect">
            <a:avLst/>
          </a:prstGeom>
        </p:spPr>
      </p:pic>
      <p:sp>
        <p:nvSpPr>
          <p:cNvPr id="2" name="Title 1">
            <a:extLst>
              <a:ext uri="{FF2B5EF4-FFF2-40B4-BE49-F238E27FC236}">
                <a16:creationId xmlns:a16="http://schemas.microsoft.com/office/drawing/2014/main" id="{380B65A9-2C2A-8175-0790-AA9A8E79BA66}"/>
              </a:ext>
            </a:extLst>
          </p:cNvPr>
          <p:cNvSpPr>
            <a:spLocks noGrp="1" noChangeAspect="1"/>
          </p:cNvSpPr>
          <p:nvPr>
            <p:ph type="title"/>
          </p:nvPr>
        </p:nvSpPr>
        <p:spPr>
          <a:xfrm>
            <a:off x="457200" y="949325"/>
            <a:ext cx="8289925" cy="554038"/>
          </a:xfrm>
        </p:spPr>
        <p:txBody>
          <a:bodyPr/>
          <a:lstStyle/>
          <a:p>
            <a:r>
              <a:rPr lang="en-US"/>
              <a:t>Judging Feedback Form</a:t>
            </a:r>
          </a:p>
        </p:txBody>
      </p:sp>
      <p:sp>
        <p:nvSpPr>
          <p:cNvPr id="9" name="Rectangle: Rounded Corners 8">
            <a:extLst>
              <a:ext uri="{FF2B5EF4-FFF2-40B4-BE49-F238E27FC236}">
                <a16:creationId xmlns:a16="http://schemas.microsoft.com/office/drawing/2014/main" id="{811D6663-D51D-E5DB-F63D-5EDC611AA6BF}"/>
              </a:ext>
            </a:extLst>
          </p:cNvPr>
          <p:cNvSpPr/>
          <p:nvPr/>
        </p:nvSpPr>
        <p:spPr>
          <a:xfrm>
            <a:off x="5276712" y="3301088"/>
            <a:ext cx="3733800" cy="1418907"/>
          </a:xfrm>
          <a:prstGeom prst="roundRect">
            <a:avLst>
              <a:gd name="adj" fmla="val 6817"/>
            </a:avLst>
          </a:prstGeom>
        </p:spPr>
        <p:style>
          <a:lnRef idx="2">
            <a:schemeClr val="accent5"/>
          </a:lnRef>
          <a:fillRef idx="1">
            <a:schemeClr val="lt1"/>
          </a:fillRef>
          <a:effectRef idx="0">
            <a:schemeClr val="accent5"/>
          </a:effectRef>
          <a:fontRef idx="minor">
            <a:schemeClr val="dk1"/>
          </a:fontRef>
        </p:style>
        <p:txBody>
          <a:bodyPr rtlCol="0" anchor="ctr"/>
          <a:lstStyle/>
          <a:p>
            <a:pPr marL="228600" indent="-228600">
              <a:buFont typeface="Arial" panose="020B0604020202020204" pitchFamily="34" charset="0"/>
              <a:buChar char="•"/>
            </a:pPr>
            <a:r>
              <a:rPr lang="en-US" sz="1200">
                <a:latin typeface="Roboto" panose="02000000000000000000" pitchFamily="2" charset="0"/>
                <a:ea typeface="Roboto" panose="02000000000000000000" pitchFamily="2" charset="0"/>
                <a:cs typeface="Roboto" panose="02000000000000000000" pitchFamily="2" charset="0"/>
              </a:rPr>
              <a:t>Items highlighted in gray are not generally a part of the formal interview process.</a:t>
            </a:r>
          </a:p>
          <a:p>
            <a:pPr marL="228600" indent="-228600">
              <a:buFont typeface="Arial" panose="020B0604020202020204" pitchFamily="34" charset="0"/>
              <a:buChar char="•"/>
            </a:pPr>
            <a:r>
              <a:rPr lang="en-US" sz="1200">
                <a:latin typeface="Roboto" panose="02000000000000000000" pitchFamily="2" charset="0"/>
                <a:ea typeface="Roboto" panose="02000000000000000000" pitchFamily="2" charset="0"/>
                <a:cs typeface="Roboto" panose="02000000000000000000" pitchFamily="2" charset="0"/>
              </a:rPr>
              <a:t>Judging Feedback covers only content shared during the formal interview process, and does not include content from the portfolio, pit interviews, or performance observed in matches. </a:t>
            </a:r>
          </a:p>
        </p:txBody>
      </p:sp>
    </p:spTree>
    <p:extLst>
      <p:ext uri="{BB962C8B-B14F-4D97-AF65-F5344CB8AC3E}">
        <p14:creationId xmlns:p14="http://schemas.microsoft.com/office/powerpoint/2010/main" val="26387834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Google Shape;231;p10">
            <a:extLst>
              <a:ext uri="{FF2B5EF4-FFF2-40B4-BE49-F238E27FC236}">
                <a16:creationId xmlns:a16="http://schemas.microsoft.com/office/drawing/2014/main" id="{3CB8CCA1-5B00-B5BC-9001-21C63FCC239F}"/>
              </a:ext>
            </a:extLst>
          </p:cNvPr>
          <p:cNvSpPr>
            <a:spLocks noGrp="1" noChangeArrowheads="1"/>
          </p:cNvSpPr>
          <p:nvPr>
            <p:ph type="title"/>
          </p:nvPr>
        </p:nvSpPr>
        <p:spPr>
          <a:xfrm>
            <a:off x="457200" y="949325"/>
            <a:ext cx="8289925" cy="554038"/>
          </a:xfrm>
        </p:spPr>
        <p:txBody>
          <a:bodyPr/>
          <a:lstStyle/>
          <a:p>
            <a:pPr eaLnBrk="1" hangingPunct="1">
              <a:buClr>
                <a:srgbClr val="000000"/>
              </a:buClr>
              <a:buSzPts val="2400"/>
              <a:buFont typeface="Roboto" panose="02000000000000000000" pitchFamily="2" charset="0"/>
              <a:buNone/>
            </a:pPr>
            <a:r>
              <a:rPr lang="en-US" altLang="en-US"/>
              <a:t>Differentiating Awards</a:t>
            </a:r>
          </a:p>
        </p:txBody>
      </p:sp>
      <p:sp>
        <p:nvSpPr>
          <p:cNvPr id="3" name="Google Shape;241;p10">
            <a:extLst>
              <a:ext uri="{FF2B5EF4-FFF2-40B4-BE49-F238E27FC236}">
                <a16:creationId xmlns:a16="http://schemas.microsoft.com/office/drawing/2014/main" id="{235C3261-E80B-B336-72AA-39D6FB5B7E87}"/>
              </a:ext>
            </a:extLst>
          </p:cNvPr>
          <p:cNvSpPr txBox="1">
            <a:spLocks noGrp="1" noChangeArrowheads="1"/>
          </p:cNvSpPr>
          <p:nvPr>
            <p:ph idx="1"/>
          </p:nvPr>
        </p:nvSpPr>
        <p:spPr bwMode="auto">
          <a:xfrm>
            <a:off x="457200" y="1647825"/>
            <a:ext cx="8289925" cy="646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25" tIns="45700" rIns="91425" bIns="45700" rtlCol="0" anchor="t">
            <a:spAutoFit/>
          </a:bodyPr>
          <a:lstStyle>
            <a:lvl1pPr>
              <a:spcBef>
                <a:spcPct val="20000"/>
              </a:spcBef>
              <a:spcAft>
                <a:spcPts val="600"/>
              </a:spcAft>
              <a:buFont typeface="Arial" panose="020B0604020202020204" pitchFamily="34" charset="0"/>
              <a:defRPr sz="2000">
                <a:solidFill>
                  <a:schemeClr val="tx1"/>
                </a:solidFill>
                <a:latin typeface="Roboto" panose="02000000000000000000" pitchFamily="2" charset="0"/>
                <a:ea typeface="Roboto" panose="02000000000000000000" pitchFamily="2" charset="0"/>
                <a:cs typeface="Helvetica Neue" panose="02000503000000020004" pitchFamily="2" charset="0"/>
              </a:defRPr>
            </a:lvl1pPr>
            <a:lvl2pPr marL="742950" indent="-285750">
              <a:spcBef>
                <a:spcPct val="20000"/>
              </a:spcBef>
              <a:buClr>
                <a:schemeClr val="tx1"/>
              </a:buClr>
              <a:buFont typeface="Arial" panose="020B0604020202020204" pitchFamily="34" charset="0"/>
              <a:buChar char="•"/>
              <a:defRPr sz="2000">
                <a:solidFill>
                  <a:schemeClr val="tx1"/>
                </a:solidFill>
                <a:latin typeface="Roboto" panose="02000000000000000000" pitchFamily="2" charset="0"/>
                <a:ea typeface="Roboto" panose="02000000000000000000" pitchFamily="2" charset="0"/>
                <a:cs typeface="Helvetica Neue" panose="02000503000000020004" pitchFamily="2" charset="0"/>
              </a:defRPr>
            </a:lvl2pPr>
            <a:lvl3pPr marL="1143000" indent="-228600">
              <a:spcBef>
                <a:spcPct val="20000"/>
              </a:spcBef>
              <a:buClr>
                <a:schemeClr val="tx1"/>
              </a:buClr>
              <a:buFont typeface="Arial" panose="020B0604020202020204" pitchFamily="34" charset="0"/>
              <a:buChar char="•"/>
              <a:defRPr>
                <a:solidFill>
                  <a:schemeClr val="tx1"/>
                </a:solidFill>
                <a:latin typeface="Roboto" panose="02000000000000000000" pitchFamily="2" charset="0"/>
                <a:ea typeface="Roboto" panose="02000000000000000000" pitchFamily="2" charset="0"/>
                <a:cs typeface="Helvetica Neue" panose="02000503000000020004" pitchFamily="2" charset="0"/>
              </a:defRPr>
            </a:lvl3pPr>
            <a:lvl4pPr marL="1600200" indent="-228600">
              <a:spcBef>
                <a:spcPct val="20000"/>
              </a:spcBef>
              <a:buClr>
                <a:schemeClr val="tx1"/>
              </a:buClr>
              <a:buFont typeface="Arial" panose="020B0604020202020204" pitchFamily="34" charset="0"/>
              <a:buChar char="•"/>
              <a:defRPr sz="1600">
                <a:solidFill>
                  <a:schemeClr val="tx1"/>
                </a:solidFill>
                <a:latin typeface="Roboto" panose="02000000000000000000" pitchFamily="2" charset="0"/>
                <a:ea typeface="Roboto" panose="02000000000000000000" pitchFamily="2" charset="0"/>
                <a:cs typeface="Helvetica Neue" panose="02000503000000020004" pitchFamily="2" charset="0"/>
              </a:defRPr>
            </a:lvl4pPr>
            <a:lvl5pPr marL="2057400" indent="-228600">
              <a:spcBef>
                <a:spcPct val="20000"/>
              </a:spcBef>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5pPr>
            <a:lvl6pPr marL="25146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6pPr>
            <a:lvl7pPr marL="29718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7pPr>
            <a:lvl8pPr marL="34290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8pPr>
            <a:lvl9pPr marL="38862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9pPr>
          </a:lstStyle>
          <a:p>
            <a:pPr algn="ctr">
              <a:spcBef>
                <a:spcPct val="0"/>
              </a:spcBef>
              <a:spcAft>
                <a:spcPct val="0"/>
              </a:spcAft>
              <a:buClr>
                <a:srgbClr val="000000"/>
              </a:buClr>
              <a:buSzPts val="1800"/>
            </a:pPr>
            <a:r>
              <a:rPr lang="en-US" altLang="en-US" sz="1800">
                <a:solidFill>
                  <a:srgbClr val="000000"/>
                </a:solidFill>
                <a:latin typeface="Roboto"/>
                <a:ea typeface="Roboto"/>
                <a:cs typeface="Roboto"/>
                <a:sym typeface="Arial" panose="020B0604020202020204" pitchFamily="34" charset="0"/>
              </a:rPr>
              <a:t>You may find the same teams listed in both the </a:t>
            </a:r>
            <a:r>
              <a:rPr lang="en-US" altLang="en-US" sz="1800" b="1">
                <a:solidFill>
                  <a:srgbClr val="000000"/>
                </a:solidFill>
                <a:latin typeface="Roboto"/>
                <a:ea typeface="Roboto"/>
                <a:cs typeface="Roboto"/>
                <a:sym typeface="Arial" panose="020B0604020202020204" pitchFamily="34" charset="0"/>
              </a:rPr>
              <a:t>Motivate</a:t>
            </a:r>
            <a:r>
              <a:rPr lang="en-US" altLang="en-US" sz="1800">
                <a:solidFill>
                  <a:srgbClr val="000000"/>
                </a:solidFill>
                <a:latin typeface="Roboto"/>
                <a:ea typeface="Roboto"/>
                <a:cs typeface="Roboto"/>
                <a:sym typeface="Arial" panose="020B0604020202020204" pitchFamily="34" charset="0"/>
              </a:rPr>
              <a:t> and </a:t>
            </a:r>
            <a:r>
              <a:rPr lang="en-US" altLang="en-US" sz="1800" b="1">
                <a:solidFill>
                  <a:srgbClr val="000000"/>
                </a:solidFill>
                <a:latin typeface="Roboto"/>
                <a:ea typeface="Roboto"/>
                <a:cs typeface="Roboto"/>
                <a:sym typeface="Arial" panose="020B0604020202020204" pitchFamily="34" charset="0"/>
              </a:rPr>
              <a:t>Connect</a:t>
            </a:r>
            <a:r>
              <a:rPr lang="en-US" altLang="en-US" sz="1800">
                <a:solidFill>
                  <a:srgbClr val="000000"/>
                </a:solidFill>
                <a:latin typeface="Roboto"/>
                <a:ea typeface="Roboto"/>
                <a:cs typeface="Roboto"/>
                <a:sym typeface="Arial" panose="020B0604020202020204" pitchFamily="34" charset="0"/>
              </a:rPr>
              <a:t> Award lists. The differences between these awards are subtle. </a:t>
            </a:r>
          </a:p>
        </p:txBody>
      </p:sp>
      <p:grpSp>
        <p:nvGrpSpPr>
          <p:cNvPr id="6" name="Google Shape;232;p10">
            <a:extLst>
              <a:ext uri="{FF2B5EF4-FFF2-40B4-BE49-F238E27FC236}">
                <a16:creationId xmlns:a16="http://schemas.microsoft.com/office/drawing/2014/main" id="{E376C9E7-A7E5-5C2A-862B-BF82713D9612}"/>
              </a:ext>
            </a:extLst>
          </p:cNvPr>
          <p:cNvGrpSpPr>
            <a:grpSpLocks/>
          </p:cNvGrpSpPr>
          <p:nvPr/>
        </p:nvGrpSpPr>
        <p:grpSpPr bwMode="auto">
          <a:xfrm>
            <a:off x="457200" y="2579688"/>
            <a:ext cx="8289925" cy="2008186"/>
            <a:chOff x="0" y="483188"/>
            <a:chExt cx="8289235" cy="2007088"/>
          </a:xfrm>
        </p:grpSpPr>
        <p:sp>
          <p:nvSpPr>
            <p:cNvPr id="7" name="Google Shape;233;p10">
              <a:extLst>
                <a:ext uri="{FF2B5EF4-FFF2-40B4-BE49-F238E27FC236}">
                  <a16:creationId xmlns:a16="http://schemas.microsoft.com/office/drawing/2014/main" id="{E0A6670B-2490-8577-D808-82E6140F9569}"/>
                </a:ext>
              </a:extLst>
            </p:cNvPr>
            <p:cNvSpPr>
              <a:spLocks noChangeArrowheads="1"/>
            </p:cNvSpPr>
            <p:nvPr/>
          </p:nvSpPr>
          <p:spPr bwMode="auto">
            <a:xfrm>
              <a:off x="0" y="483188"/>
              <a:ext cx="8289235" cy="892039"/>
            </a:xfrm>
            <a:prstGeom prst="roundRect">
              <a:avLst>
                <a:gd name="adj" fmla="val 10000"/>
              </a:avLst>
            </a:prstGeom>
            <a:solidFill>
              <a:srgbClr val="D6D6D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lvl1pPr>
                <a:spcBef>
                  <a:spcPct val="20000"/>
                </a:spcBef>
                <a:spcAft>
                  <a:spcPts val="600"/>
                </a:spcAft>
                <a:buFont typeface="Arial" panose="020B0604020202020204" pitchFamily="34" charset="0"/>
                <a:defRPr sz="2000">
                  <a:solidFill>
                    <a:schemeClr val="tx1"/>
                  </a:solidFill>
                  <a:latin typeface="Roboto" panose="02000000000000000000" pitchFamily="2" charset="0"/>
                  <a:ea typeface="Roboto" panose="02000000000000000000" pitchFamily="2" charset="0"/>
                  <a:cs typeface="Helvetica Neue" panose="02000503000000020004" pitchFamily="2" charset="0"/>
                </a:defRPr>
              </a:lvl1pPr>
              <a:lvl2pPr marL="742950" indent="-285750">
                <a:spcBef>
                  <a:spcPct val="20000"/>
                </a:spcBef>
                <a:buClr>
                  <a:schemeClr val="tx1"/>
                </a:buClr>
                <a:buFont typeface="Arial" panose="020B0604020202020204" pitchFamily="34" charset="0"/>
                <a:buChar char="•"/>
                <a:defRPr sz="2000">
                  <a:solidFill>
                    <a:schemeClr val="tx1"/>
                  </a:solidFill>
                  <a:latin typeface="Roboto" panose="02000000000000000000" pitchFamily="2" charset="0"/>
                  <a:ea typeface="Roboto" panose="02000000000000000000" pitchFamily="2" charset="0"/>
                  <a:cs typeface="Helvetica Neue" panose="02000503000000020004" pitchFamily="2" charset="0"/>
                </a:defRPr>
              </a:lvl2pPr>
              <a:lvl3pPr marL="1143000" indent="-228600">
                <a:spcBef>
                  <a:spcPct val="20000"/>
                </a:spcBef>
                <a:buClr>
                  <a:schemeClr val="tx1"/>
                </a:buClr>
                <a:buFont typeface="Arial" panose="020B0604020202020204" pitchFamily="34" charset="0"/>
                <a:buChar char="•"/>
                <a:defRPr>
                  <a:solidFill>
                    <a:schemeClr val="tx1"/>
                  </a:solidFill>
                  <a:latin typeface="Roboto" panose="02000000000000000000" pitchFamily="2" charset="0"/>
                  <a:ea typeface="Roboto" panose="02000000000000000000" pitchFamily="2" charset="0"/>
                  <a:cs typeface="Helvetica Neue" panose="02000503000000020004" pitchFamily="2" charset="0"/>
                </a:defRPr>
              </a:lvl3pPr>
              <a:lvl4pPr marL="1600200" indent="-228600">
                <a:spcBef>
                  <a:spcPct val="20000"/>
                </a:spcBef>
                <a:buClr>
                  <a:schemeClr val="tx1"/>
                </a:buClr>
                <a:buFont typeface="Arial" panose="020B0604020202020204" pitchFamily="34" charset="0"/>
                <a:buChar char="•"/>
                <a:defRPr sz="1600">
                  <a:solidFill>
                    <a:schemeClr val="tx1"/>
                  </a:solidFill>
                  <a:latin typeface="Roboto" panose="02000000000000000000" pitchFamily="2" charset="0"/>
                  <a:ea typeface="Roboto" panose="02000000000000000000" pitchFamily="2" charset="0"/>
                  <a:cs typeface="Helvetica Neue" panose="02000503000000020004" pitchFamily="2" charset="0"/>
                </a:defRPr>
              </a:lvl4pPr>
              <a:lvl5pPr marL="2057400" indent="-228600">
                <a:spcBef>
                  <a:spcPct val="20000"/>
                </a:spcBef>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5pPr>
              <a:lvl6pPr marL="25146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6pPr>
              <a:lvl7pPr marL="29718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7pPr>
              <a:lvl8pPr marL="34290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8pPr>
              <a:lvl9pPr marL="38862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9pPr>
            </a:lstStyle>
            <a:p>
              <a:pPr eaLnBrk="1" hangingPunct="1">
                <a:spcBef>
                  <a:spcPct val="0"/>
                </a:spcBef>
                <a:spcAft>
                  <a:spcPct val="0"/>
                </a:spcAft>
                <a:buClr>
                  <a:srgbClr val="000000"/>
                </a:buClr>
                <a:buSzPts val="1800"/>
              </a:pPr>
              <a:endParaRPr lang="en-US" altLang="en-US" sz="1800">
                <a:solidFill>
                  <a:srgbClr val="000000"/>
                </a:solidFill>
                <a:cs typeface="Roboto" panose="02000000000000000000" pitchFamily="2" charset="0"/>
                <a:sym typeface="Arial" panose="020B0604020202020204" pitchFamily="34" charset="0"/>
              </a:endParaRPr>
            </a:p>
          </p:txBody>
        </p:sp>
        <p:sp>
          <p:nvSpPr>
            <p:cNvPr id="8" name="Google Shape;234;p10">
              <a:extLst>
                <a:ext uri="{FF2B5EF4-FFF2-40B4-BE49-F238E27FC236}">
                  <a16:creationId xmlns:a16="http://schemas.microsoft.com/office/drawing/2014/main" id="{22BEEFB1-8BD8-3737-C9D7-920BD2E62794}"/>
                </a:ext>
              </a:extLst>
            </p:cNvPr>
            <p:cNvSpPr>
              <a:spLocks noChangeArrowheads="1"/>
            </p:cNvSpPr>
            <p:nvPr/>
          </p:nvSpPr>
          <p:spPr bwMode="auto">
            <a:xfrm>
              <a:off x="269841" y="683896"/>
              <a:ext cx="490621" cy="490621"/>
            </a:xfrm>
            <a:prstGeom prst="rect">
              <a:avLst/>
            </a:prstGeom>
            <a:blipFill dpi="0" rotWithShape="1">
              <a:blip r:embed="rId3"/>
              <a:srcRect/>
              <a:stretch>
                <a:fillRect/>
              </a:stretch>
            </a:blipFill>
            <a:ln w="28575">
              <a:solidFill>
                <a:schemeClr val="bg1"/>
              </a:solidFill>
              <a:round/>
              <a:headEnd type="none" w="sm" len="sm"/>
              <a:tailEnd type="none" w="sm" len="sm"/>
            </a:ln>
          </p:spPr>
          <p:txBody>
            <a:bodyPr lIns="91425" tIns="91425" rIns="91425" bIns="91425" anchor="ctr"/>
            <a:lstStyle>
              <a:lvl1pPr>
                <a:spcBef>
                  <a:spcPct val="20000"/>
                </a:spcBef>
                <a:spcAft>
                  <a:spcPts val="600"/>
                </a:spcAft>
                <a:buFont typeface="Arial" panose="020B0604020202020204" pitchFamily="34" charset="0"/>
                <a:defRPr sz="2000">
                  <a:solidFill>
                    <a:schemeClr val="tx1"/>
                  </a:solidFill>
                  <a:latin typeface="Roboto" panose="02000000000000000000" pitchFamily="2" charset="0"/>
                  <a:ea typeface="Roboto" panose="02000000000000000000" pitchFamily="2" charset="0"/>
                  <a:cs typeface="Helvetica Neue" panose="02000503000000020004" pitchFamily="2" charset="0"/>
                </a:defRPr>
              </a:lvl1pPr>
              <a:lvl2pPr marL="742950" indent="-285750">
                <a:spcBef>
                  <a:spcPct val="20000"/>
                </a:spcBef>
                <a:buClr>
                  <a:schemeClr val="tx1"/>
                </a:buClr>
                <a:buFont typeface="Arial" panose="020B0604020202020204" pitchFamily="34" charset="0"/>
                <a:buChar char="•"/>
                <a:defRPr sz="2000">
                  <a:solidFill>
                    <a:schemeClr val="tx1"/>
                  </a:solidFill>
                  <a:latin typeface="Roboto" panose="02000000000000000000" pitchFamily="2" charset="0"/>
                  <a:ea typeface="Roboto" panose="02000000000000000000" pitchFamily="2" charset="0"/>
                  <a:cs typeface="Helvetica Neue" panose="02000503000000020004" pitchFamily="2" charset="0"/>
                </a:defRPr>
              </a:lvl2pPr>
              <a:lvl3pPr marL="1143000" indent="-228600">
                <a:spcBef>
                  <a:spcPct val="20000"/>
                </a:spcBef>
                <a:buClr>
                  <a:schemeClr val="tx1"/>
                </a:buClr>
                <a:buFont typeface="Arial" panose="020B0604020202020204" pitchFamily="34" charset="0"/>
                <a:buChar char="•"/>
                <a:defRPr>
                  <a:solidFill>
                    <a:schemeClr val="tx1"/>
                  </a:solidFill>
                  <a:latin typeface="Roboto" panose="02000000000000000000" pitchFamily="2" charset="0"/>
                  <a:ea typeface="Roboto" panose="02000000000000000000" pitchFamily="2" charset="0"/>
                  <a:cs typeface="Helvetica Neue" panose="02000503000000020004" pitchFamily="2" charset="0"/>
                </a:defRPr>
              </a:lvl3pPr>
              <a:lvl4pPr marL="1600200" indent="-228600">
                <a:spcBef>
                  <a:spcPct val="20000"/>
                </a:spcBef>
                <a:buClr>
                  <a:schemeClr val="tx1"/>
                </a:buClr>
                <a:buFont typeface="Arial" panose="020B0604020202020204" pitchFamily="34" charset="0"/>
                <a:buChar char="•"/>
                <a:defRPr sz="1600">
                  <a:solidFill>
                    <a:schemeClr val="tx1"/>
                  </a:solidFill>
                  <a:latin typeface="Roboto" panose="02000000000000000000" pitchFamily="2" charset="0"/>
                  <a:ea typeface="Roboto" panose="02000000000000000000" pitchFamily="2" charset="0"/>
                  <a:cs typeface="Helvetica Neue" panose="02000503000000020004" pitchFamily="2" charset="0"/>
                </a:defRPr>
              </a:lvl4pPr>
              <a:lvl5pPr marL="2057400" indent="-228600">
                <a:spcBef>
                  <a:spcPct val="20000"/>
                </a:spcBef>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5pPr>
              <a:lvl6pPr marL="25146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6pPr>
              <a:lvl7pPr marL="29718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7pPr>
              <a:lvl8pPr marL="34290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8pPr>
              <a:lvl9pPr marL="38862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9pPr>
            </a:lstStyle>
            <a:p>
              <a:pPr eaLnBrk="1" hangingPunct="1">
                <a:spcBef>
                  <a:spcPct val="0"/>
                </a:spcBef>
                <a:spcAft>
                  <a:spcPct val="0"/>
                </a:spcAft>
                <a:buClr>
                  <a:srgbClr val="000000"/>
                </a:buClr>
                <a:buSzPts val="1800"/>
              </a:pPr>
              <a:endParaRPr lang="en-US" altLang="en-US" sz="1800">
                <a:solidFill>
                  <a:srgbClr val="000000"/>
                </a:solidFill>
                <a:cs typeface="Roboto" panose="02000000000000000000" pitchFamily="2" charset="0"/>
                <a:sym typeface="Arial" panose="020B0604020202020204" pitchFamily="34" charset="0"/>
              </a:endParaRPr>
            </a:p>
          </p:txBody>
        </p:sp>
        <p:sp>
          <p:nvSpPr>
            <p:cNvPr id="9" name="Google Shape;235;p10">
              <a:extLst>
                <a:ext uri="{FF2B5EF4-FFF2-40B4-BE49-F238E27FC236}">
                  <a16:creationId xmlns:a16="http://schemas.microsoft.com/office/drawing/2014/main" id="{5927A49B-4C85-3358-CD8A-E74EC3773672}"/>
                </a:ext>
              </a:extLst>
            </p:cNvPr>
            <p:cNvSpPr>
              <a:spLocks noChangeArrowheads="1"/>
            </p:cNvSpPr>
            <p:nvPr/>
          </p:nvSpPr>
          <p:spPr bwMode="auto">
            <a:xfrm>
              <a:off x="1030305" y="483188"/>
              <a:ext cx="7258929" cy="892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spcBef>
                  <a:spcPct val="20000"/>
                </a:spcBef>
                <a:spcAft>
                  <a:spcPts val="600"/>
                </a:spcAft>
                <a:buFont typeface="Arial" panose="020B0604020202020204" pitchFamily="34" charset="0"/>
                <a:defRPr sz="2000">
                  <a:solidFill>
                    <a:schemeClr val="tx1"/>
                  </a:solidFill>
                  <a:latin typeface="Roboto" panose="02000000000000000000" pitchFamily="2" charset="0"/>
                  <a:ea typeface="Roboto" panose="02000000000000000000" pitchFamily="2" charset="0"/>
                  <a:cs typeface="Helvetica Neue" panose="02000503000000020004" pitchFamily="2" charset="0"/>
                </a:defRPr>
              </a:lvl1pPr>
              <a:lvl2pPr marL="742950" indent="-285750">
                <a:spcBef>
                  <a:spcPct val="20000"/>
                </a:spcBef>
                <a:buClr>
                  <a:schemeClr val="tx1"/>
                </a:buClr>
                <a:buFont typeface="Arial" panose="020B0604020202020204" pitchFamily="34" charset="0"/>
                <a:buChar char="•"/>
                <a:defRPr sz="2000">
                  <a:solidFill>
                    <a:schemeClr val="tx1"/>
                  </a:solidFill>
                  <a:latin typeface="Roboto" panose="02000000000000000000" pitchFamily="2" charset="0"/>
                  <a:ea typeface="Roboto" panose="02000000000000000000" pitchFamily="2" charset="0"/>
                  <a:cs typeface="Helvetica Neue" panose="02000503000000020004" pitchFamily="2" charset="0"/>
                </a:defRPr>
              </a:lvl2pPr>
              <a:lvl3pPr marL="1143000" indent="-228600">
                <a:spcBef>
                  <a:spcPct val="20000"/>
                </a:spcBef>
                <a:buClr>
                  <a:schemeClr val="tx1"/>
                </a:buClr>
                <a:buFont typeface="Arial" panose="020B0604020202020204" pitchFamily="34" charset="0"/>
                <a:buChar char="•"/>
                <a:defRPr>
                  <a:solidFill>
                    <a:schemeClr val="tx1"/>
                  </a:solidFill>
                  <a:latin typeface="Roboto" panose="02000000000000000000" pitchFamily="2" charset="0"/>
                  <a:ea typeface="Roboto" panose="02000000000000000000" pitchFamily="2" charset="0"/>
                  <a:cs typeface="Helvetica Neue" panose="02000503000000020004" pitchFamily="2" charset="0"/>
                </a:defRPr>
              </a:lvl3pPr>
              <a:lvl4pPr marL="1600200" indent="-228600">
                <a:spcBef>
                  <a:spcPct val="20000"/>
                </a:spcBef>
                <a:buClr>
                  <a:schemeClr val="tx1"/>
                </a:buClr>
                <a:buFont typeface="Arial" panose="020B0604020202020204" pitchFamily="34" charset="0"/>
                <a:buChar char="•"/>
                <a:defRPr sz="1600">
                  <a:solidFill>
                    <a:schemeClr val="tx1"/>
                  </a:solidFill>
                  <a:latin typeface="Roboto" panose="02000000000000000000" pitchFamily="2" charset="0"/>
                  <a:ea typeface="Roboto" panose="02000000000000000000" pitchFamily="2" charset="0"/>
                  <a:cs typeface="Helvetica Neue" panose="02000503000000020004" pitchFamily="2" charset="0"/>
                </a:defRPr>
              </a:lvl4pPr>
              <a:lvl5pPr marL="2057400" indent="-228600">
                <a:spcBef>
                  <a:spcPct val="20000"/>
                </a:spcBef>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5pPr>
              <a:lvl6pPr marL="25146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6pPr>
              <a:lvl7pPr marL="29718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7pPr>
              <a:lvl8pPr marL="34290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8pPr>
              <a:lvl9pPr marL="38862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9pPr>
            </a:lstStyle>
            <a:p>
              <a:pPr eaLnBrk="1" hangingPunct="1">
                <a:spcBef>
                  <a:spcPct val="0"/>
                </a:spcBef>
                <a:spcAft>
                  <a:spcPct val="0"/>
                </a:spcAft>
                <a:buClr>
                  <a:srgbClr val="000000"/>
                </a:buClr>
                <a:buSzPts val="1800"/>
              </a:pPr>
              <a:endParaRPr lang="en-US" altLang="en-US" sz="1800">
                <a:solidFill>
                  <a:srgbClr val="000000"/>
                </a:solidFill>
                <a:cs typeface="Roboto" panose="02000000000000000000" pitchFamily="2" charset="0"/>
                <a:sym typeface="Arial" panose="020B0604020202020204" pitchFamily="34" charset="0"/>
              </a:endParaRPr>
            </a:p>
          </p:txBody>
        </p:sp>
        <p:sp>
          <p:nvSpPr>
            <p:cNvPr id="10" name="Google Shape;236;p10">
              <a:extLst>
                <a:ext uri="{FF2B5EF4-FFF2-40B4-BE49-F238E27FC236}">
                  <a16:creationId xmlns:a16="http://schemas.microsoft.com/office/drawing/2014/main" id="{378DAF83-85E2-160B-09F9-69817258623E}"/>
                </a:ext>
              </a:extLst>
            </p:cNvPr>
            <p:cNvSpPr txBox="1">
              <a:spLocks noChangeArrowheads="1"/>
            </p:cNvSpPr>
            <p:nvPr/>
          </p:nvSpPr>
          <p:spPr bwMode="auto">
            <a:xfrm>
              <a:off x="1030305" y="483188"/>
              <a:ext cx="7258929" cy="892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400" tIns="94400" rIns="94400" bIns="94400" anchor="ctr"/>
            <a:lstStyle>
              <a:lvl1pPr>
                <a:spcBef>
                  <a:spcPct val="20000"/>
                </a:spcBef>
                <a:spcAft>
                  <a:spcPts val="600"/>
                </a:spcAft>
                <a:buFont typeface="Arial" panose="020B0604020202020204" pitchFamily="34" charset="0"/>
                <a:defRPr sz="2000">
                  <a:solidFill>
                    <a:schemeClr val="tx1"/>
                  </a:solidFill>
                  <a:latin typeface="Roboto" panose="02000000000000000000" pitchFamily="2" charset="0"/>
                  <a:ea typeface="Roboto" panose="02000000000000000000" pitchFamily="2" charset="0"/>
                  <a:cs typeface="Helvetica Neue" panose="02000503000000020004" pitchFamily="2" charset="0"/>
                </a:defRPr>
              </a:lvl1pPr>
              <a:lvl2pPr marL="742950" indent="-285750">
                <a:spcBef>
                  <a:spcPct val="20000"/>
                </a:spcBef>
                <a:buClr>
                  <a:schemeClr val="tx1"/>
                </a:buClr>
                <a:buFont typeface="Arial" panose="020B0604020202020204" pitchFamily="34" charset="0"/>
                <a:buChar char="•"/>
                <a:defRPr sz="2000">
                  <a:solidFill>
                    <a:schemeClr val="tx1"/>
                  </a:solidFill>
                  <a:latin typeface="Roboto" panose="02000000000000000000" pitchFamily="2" charset="0"/>
                  <a:ea typeface="Roboto" panose="02000000000000000000" pitchFamily="2" charset="0"/>
                  <a:cs typeface="Helvetica Neue" panose="02000503000000020004" pitchFamily="2" charset="0"/>
                </a:defRPr>
              </a:lvl2pPr>
              <a:lvl3pPr marL="1143000" indent="-228600">
                <a:spcBef>
                  <a:spcPct val="20000"/>
                </a:spcBef>
                <a:buClr>
                  <a:schemeClr val="tx1"/>
                </a:buClr>
                <a:buFont typeface="Arial" panose="020B0604020202020204" pitchFamily="34" charset="0"/>
                <a:buChar char="•"/>
                <a:defRPr>
                  <a:solidFill>
                    <a:schemeClr val="tx1"/>
                  </a:solidFill>
                  <a:latin typeface="Roboto" panose="02000000000000000000" pitchFamily="2" charset="0"/>
                  <a:ea typeface="Roboto" panose="02000000000000000000" pitchFamily="2" charset="0"/>
                  <a:cs typeface="Helvetica Neue" panose="02000503000000020004" pitchFamily="2" charset="0"/>
                </a:defRPr>
              </a:lvl3pPr>
              <a:lvl4pPr marL="1600200" indent="-228600">
                <a:spcBef>
                  <a:spcPct val="20000"/>
                </a:spcBef>
                <a:buClr>
                  <a:schemeClr val="tx1"/>
                </a:buClr>
                <a:buFont typeface="Arial" panose="020B0604020202020204" pitchFamily="34" charset="0"/>
                <a:buChar char="•"/>
                <a:defRPr sz="1600">
                  <a:solidFill>
                    <a:schemeClr val="tx1"/>
                  </a:solidFill>
                  <a:latin typeface="Roboto" panose="02000000000000000000" pitchFamily="2" charset="0"/>
                  <a:ea typeface="Roboto" panose="02000000000000000000" pitchFamily="2" charset="0"/>
                  <a:cs typeface="Helvetica Neue" panose="02000503000000020004" pitchFamily="2" charset="0"/>
                </a:defRPr>
              </a:lvl4pPr>
              <a:lvl5pPr marL="2057400" indent="-228600">
                <a:spcBef>
                  <a:spcPct val="20000"/>
                </a:spcBef>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5pPr>
              <a:lvl6pPr marL="25146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6pPr>
              <a:lvl7pPr marL="29718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7pPr>
              <a:lvl8pPr marL="34290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8pPr>
              <a:lvl9pPr marL="38862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9pPr>
            </a:lstStyle>
            <a:p>
              <a:pPr eaLnBrk="1" hangingPunct="1">
                <a:spcBef>
                  <a:spcPct val="0"/>
                </a:spcBef>
                <a:spcAft>
                  <a:spcPct val="0"/>
                </a:spcAft>
                <a:buClr>
                  <a:srgbClr val="000000"/>
                </a:buClr>
                <a:buSzPts val="1400"/>
              </a:pPr>
              <a:r>
                <a:rPr lang="en-US" altLang="en-US" sz="1400" b="1">
                  <a:solidFill>
                    <a:srgbClr val="000000"/>
                  </a:solidFill>
                  <a:latin typeface="Roboto"/>
                  <a:ea typeface="Roboto"/>
                  <a:cs typeface="Roboto"/>
                  <a:sym typeface="Arial" panose="020B0604020202020204" pitchFamily="34" charset="0"/>
                </a:rPr>
                <a:t>Connect Award</a:t>
              </a:r>
              <a:r>
                <a:rPr lang="en-US" altLang="en-US" sz="1400">
                  <a:solidFill>
                    <a:srgbClr val="000000"/>
                  </a:solidFill>
                  <a:latin typeface="Roboto"/>
                  <a:ea typeface="Roboto"/>
                  <a:cs typeface="Roboto"/>
                  <a:sym typeface="Arial" panose="020B0604020202020204" pitchFamily="34" charset="0"/>
                </a:rPr>
                <a:t>: focuses on outreach to the science, technology, engineering, and math communities. </a:t>
              </a:r>
            </a:p>
            <a:p>
              <a:pPr>
                <a:spcBef>
                  <a:spcPct val="0"/>
                </a:spcBef>
                <a:spcAft>
                  <a:spcPct val="0"/>
                </a:spcAft>
                <a:buSzPts val="1400"/>
              </a:pPr>
              <a:r>
                <a:rPr lang="en-US" altLang="en-US" sz="1400">
                  <a:solidFill>
                    <a:srgbClr val="000000"/>
                  </a:solidFill>
                  <a:latin typeface="Roboto"/>
                  <a:ea typeface="Roboto"/>
                  <a:cs typeface="Roboto"/>
                </a:rPr>
                <a:t>Example: </a:t>
              </a:r>
              <a:r>
                <a:rPr lang="en-US" sz="1400">
                  <a:solidFill>
                    <a:srgbClr val="000000"/>
                  </a:solidFill>
                  <a:latin typeface="Roboto"/>
                  <a:ea typeface="Roboto"/>
                  <a:cs typeface="Roboto"/>
                </a:rPr>
                <a:t>Recruiting a mentor to help the team with computer programming might count for the Connect Award.</a:t>
              </a:r>
              <a:endParaRPr lang="en-US" altLang="en-US" sz="1400">
                <a:solidFill>
                  <a:srgbClr val="000000"/>
                </a:solidFill>
                <a:cs typeface="Roboto" panose="02000000000000000000" pitchFamily="2" charset="0"/>
              </a:endParaRPr>
            </a:p>
          </p:txBody>
        </p:sp>
        <p:sp>
          <p:nvSpPr>
            <p:cNvPr id="11" name="Google Shape;237;p10">
              <a:extLst>
                <a:ext uri="{FF2B5EF4-FFF2-40B4-BE49-F238E27FC236}">
                  <a16:creationId xmlns:a16="http://schemas.microsoft.com/office/drawing/2014/main" id="{724377F6-BDF7-D854-CF6D-2F05CFBB1B8D}"/>
                </a:ext>
              </a:extLst>
            </p:cNvPr>
            <p:cNvSpPr>
              <a:spLocks noChangeArrowheads="1"/>
            </p:cNvSpPr>
            <p:nvPr/>
          </p:nvSpPr>
          <p:spPr bwMode="auto">
            <a:xfrm>
              <a:off x="0" y="1598237"/>
              <a:ext cx="8289235" cy="892039"/>
            </a:xfrm>
            <a:prstGeom prst="roundRect">
              <a:avLst>
                <a:gd name="adj" fmla="val 10000"/>
              </a:avLst>
            </a:prstGeom>
            <a:solidFill>
              <a:srgbClr val="D6D6D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lvl1pPr>
                <a:spcBef>
                  <a:spcPct val="20000"/>
                </a:spcBef>
                <a:spcAft>
                  <a:spcPts val="600"/>
                </a:spcAft>
                <a:buFont typeface="Arial" panose="020B0604020202020204" pitchFamily="34" charset="0"/>
                <a:defRPr sz="2000">
                  <a:solidFill>
                    <a:schemeClr val="tx1"/>
                  </a:solidFill>
                  <a:latin typeface="Roboto" panose="02000000000000000000" pitchFamily="2" charset="0"/>
                  <a:ea typeface="Roboto" panose="02000000000000000000" pitchFamily="2" charset="0"/>
                  <a:cs typeface="Helvetica Neue" panose="02000503000000020004" pitchFamily="2" charset="0"/>
                </a:defRPr>
              </a:lvl1pPr>
              <a:lvl2pPr marL="742950" indent="-285750">
                <a:spcBef>
                  <a:spcPct val="20000"/>
                </a:spcBef>
                <a:buClr>
                  <a:schemeClr val="tx1"/>
                </a:buClr>
                <a:buFont typeface="Arial" panose="020B0604020202020204" pitchFamily="34" charset="0"/>
                <a:buChar char="•"/>
                <a:defRPr sz="2000">
                  <a:solidFill>
                    <a:schemeClr val="tx1"/>
                  </a:solidFill>
                  <a:latin typeface="Roboto" panose="02000000000000000000" pitchFamily="2" charset="0"/>
                  <a:ea typeface="Roboto" panose="02000000000000000000" pitchFamily="2" charset="0"/>
                  <a:cs typeface="Helvetica Neue" panose="02000503000000020004" pitchFamily="2" charset="0"/>
                </a:defRPr>
              </a:lvl2pPr>
              <a:lvl3pPr marL="1143000" indent="-228600">
                <a:spcBef>
                  <a:spcPct val="20000"/>
                </a:spcBef>
                <a:buClr>
                  <a:schemeClr val="tx1"/>
                </a:buClr>
                <a:buFont typeface="Arial" panose="020B0604020202020204" pitchFamily="34" charset="0"/>
                <a:buChar char="•"/>
                <a:defRPr>
                  <a:solidFill>
                    <a:schemeClr val="tx1"/>
                  </a:solidFill>
                  <a:latin typeface="Roboto" panose="02000000000000000000" pitchFamily="2" charset="0"/>
                  <a:ea typeface="Roboto" panose="02000000000000000000" pitchFamily="2" charset="0"/>
                  <a:cs typeface="Helvetica Neue" panose="02000503000000020004" pitchFamily="2" charset="0"/>
                </a:defRPr>
              </a:lvl3pPr>
              <a:lvl4pPr marL="1600200" indent="-228600">
                <a:spcBef>
                  <a:spcPct val="20000"/>
                </a:spcBef>
                <a:buClr>
                  <a:schemeClr val="tx1"/>
                </a:buClr>
                <a:buFont typeface="Arial" panose="020B0604020202020204" pitchFamily="34" charset="0"/>
                <a:buChar char="•"/>
                <a:defRPr sz="1600">
                  <a:solidFill>
                    <a:schemeClr val="tx1"/>
                  </a:solidFill>
                  <a:latin typeface="Roboto" panose="02000000000000000000" pitchFamily="2" charset="0"/>
                  <a:ea typeface="Roboto" panose="02000000000000000000" pitchFamily="2" charset="0"/>
                  <a:cs typeface="Helvetica Neue" panose="02000503000000020004" pitchFamily="2" charset="0"/>
                </a:defRPr>
              </a:lvl4pPr>
              <a:lvl5pPr marL="2057400" indent="-228600">
                <a:spcBef>
                  <a:spcPct val="20000"/>
                </a:spcBef>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5pPr>
              <a:lvl6pPr marL="25146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6pPr>
              <a:lvl7pPr marL="29718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7pPr>
              <a:lvl8pPr marL="34290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8pPr>
              <a:lvl9pPr marL="38862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9pPr>
            </a:lstStyle>
            <a:p>
              <a:pPr eaLnBrk="1" hangingPunct="1">
                <a:spcBef>
                  <a:spcPct val="0"/>
                </a:spcBef>
                <a:spcAft>
                  <a:spcPct val="0"/>
                </a:spcAft>
                <a:buClr>
                  <a:srgbClr val="000000"/>
                </a:buClr>
                <a:buSzPts val="1800"/>
              </a:pPr>
              <a:endParaRPr lang="en-US" altLang="en-US" sz="1800">
                <a:solidFill>
                  <a:srgbClr val="000000"/>
                </a:solidFill>
                <a:cs typeface="Roboto" panose="02000000000000000000" pitchFamily="2" charset="0"/>
                <a:sym typeface="Arial" panose="020B0604020202020204" pitchFamily="34" charset="0"/>
              </a:endParaRPr>
            </a:p>
          </p:txBody>
        </p:sp>
        <p:sp>
          <p:nvSpPr>
            <p:cNvPr id="12" name="Google Shape;238;p10">
              <a:extLst>
                <a:ext uri="{FF2B5EF4-FFF2-40B4-BE49-F238E27FC236}">
                  <a16:creationId xmlns:a16="http://schemas.microsoft.com/office/drawing/2014/main" id="{CD517232-76A0-E07E-F178-F08B14A24E94}"/>
                </a:ext>
              </a:extLst>
            </p:cNvPr>
            <p:cNvSpPr>
              <a:spLocks noChangeArrowheads="1"/>
            </p:cNvSpPr>
            <p:nvPr/>
          </p:nvSpPr>
          <p:spPr bwMode="auto">
            <a:xfrm>
              <a:off x="269841" y="1798946"/>
              <a:ext cx="490621" cy="490621"/>
            </a:xfrm>
            <a:prstGeom prst="rect">
              <a:avLst/>
            </a:prstGeom>
            <a:blipFill dpi="0" rotWithShape="1">
              <a:blip r:embed="rId4"/>
              <a:srcRect/>
              <a:stretch>
                <a:fillRect/>
              </a:stretch>
            </a:blipFill>
            <a:ln w="28575">
              <a:solidFill>
                <a:schemeClr val="bg1"/>
              </a:solidFill>
              <a:round/>
              <a:headEnd type="none" w="sm" len="sm"/>
              <a:tailEnd type="none" w="sm" len="sm"/>
            </a:ln>
          </p:spPr>
          <p:txBody>
            <a:bodyPr lIns="91425" tIns="91425" rIns="91425" bIns="91425" anchor="ctr"/>
            <a:lstStyle>
              <a:lvl1pPr>
                <a:spcBef>
                  <a:spcPct val="20000"/>
                </a:spcBef>
                <a:spcAft>
                  <a:spcPts val="600"/>
                </a:spcAft>
                <a:buFont typeface="Arial" panose="020B0604020202020204" pitchFamily="34" charset="0"/>
                <a:defRPr sz="2000">
                  <a:solidFill>
                    <a:schemeClr val="tx1"/>
                  </a:solidFill>
                  <a:latin typeface="Roboto" panose="02000000000000000000" pitchFamily="2" charset="0"/>
                  <a:ea typeface="Roboto" panose="02000000000000000000" pitchFamily="2" charset="0"/>
                  <a:cs typeface="Helvetica Neue" panose="02000503000000020004" pitchFamily="2" charset="0"/>
                </a:defRPr>
              </a:lvl1pPr>
              <a:lvl2pPr marL="742950" indent="-285750">
                <a:spcBef>
                  <a:spcPct val="20000"/>
                </a:spcBef>
                <a:buClr>
                  <a:schemeClr val="tx1"/>
                </a:buClr>
                <a:buFont typeface="Arial" panose="020B0604020202020204" pitchFamily="34" charset="0"/>
                <a:buChar char="•"/>
                <a:defRPr sz="2000">
                  <a:solidFill>
                    <a:schemeClr val="tx1"/>
                  </a:solidFill>
                  <a:latin typeface="Roboto" panose="02000000000000000000" pitchFamily="2" charset="0"/>
                  <a:ea typeface="Roboto" panose="02000000000000000000" pitchFamily="2" charset="0"/>
                  <a:cs typeface="Helvetica Neue" panose="02000503000000020004" pitchFamily="2" charset="0"/>
                </a:defRPr>
              </a:lvl2pPr>
              <a:lvl3pPr marL="1143000" indent="-228600">
                <a:spcBef>
                  <a:spcPct val="20000"/>
                </a:spcBef>
                <a:buClr>
                  <a:schemeClr val="tx1"/>
                </a:buClr>
                <a:buFont typeface="Arial" panose="020B0604020202020204" pitchFamily="34" charset="0"/>
                <a:buChar char="•"/>
                <a:defRPr>
                  <a:solidFill>
                    <a:schemeClr val="tx1"/>
                  </a:solidFill>
                  <a:latin typeface="Roboto" panose="02000000000000000000" pitchFamily="2" charset="0"/>
                  <a:ea typeface="Roboto" panose="02000000000000000000" pitchFamily="2" charset="0"/>
                  <a:cs typeface="Helvetica Neue" panose="02000503000000020004" pitchFamily="2" charset="0"/>
                </a:defRPr>
              </a:lvl3pPr>
              <a:lvl4pPr marL="1600200" indent="-228600">
                <a:spcBef>
                  <a:spcPct val="20000"/>
                </a:spcBef>
                <a:buClr>
                  <a:schemeClr val="tx1"/>
                </a:buClr>
                <a:buFont typeface="Arial" panose="020B0604020202020204" pitchFamily="34" charset="0"/>
                <a:buChar char="•"/>
                <a:defRPr sz="1600">
                  <a:solidFill>
                    <a:schemeClr val="tx1"/>
                  </a:solidFill>
                  <a:latin typeface="Roboto" panose="02000000000000000000" pitchFamily="2" charset="0"/>
                  <a:ea typeface="Roboto" panose="02000000000000000000" pitchFamily="2" charset="0"/>
                  <a:cs typeface="Helvetica Neue" panose="02000503000000020004" pitchFamily="2" charset="0"/>
                </a:defRPr>
              </a:lvl4pPr>
              <a:lvl5pPr marL="2057400" indent="-228600">
                <a:spcBef>
                  <a:spcPct val="20000"/>
                </a:spcBef>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5pPr>
              <a:lvl6pPr marL="25146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6pPr>
              <a:lvl7pPr marL="29718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7pPr>
              <a:lvl8pPr marL="34290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8pPr>
              <a:lvl9pPr marL="38862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9pPr>
            </a:lstStyle>
            <a:p>
              <a:pPr eaLnBrk="1" hangingPunct="1">
                <a:spcBef>
                  <a:spcPct val="0"/>
                </a:spcBef>
                <a:spcAft>
                  <a:spcPct val="0"/>
                </a:spcAft>
                <a:buClr>
                  <a:srgbClr val="000000"/>
                </a:buClr>
                <a:buSzPts val="1800"/>
              </a:pPr>
              <a:endParaRPr lang="en-US" altLang="en-US" sz="1800">
                <a:solidFill>
                  <a:srgbClr val="000000"/>
                </a:solidFill>
                <a:cs typeface="Roboto" panose="02000000000000000000" pitchFamily="2" charset="0"/>
                <a:sym typeface="Arial" panose="020B0604020202020204" pitchFamily="34" charset="0"/>
              </a:endParaRPr>
            </a:p>
          </p:txBody>
        </p:sp>
        <p:sp>
          <p:nvSpPr>
            <p:cNvPr id="13" name="Google Shape;239;p10">
              <a:extLst>
                <a:ext uri="{FF2B5EF4-FFF2-40B4-BE49-F238E27FC236}">
                  <a16:creationId xmlns:a16="http://schemas.microsoft.com/office/drawing/2014/main" id="{EE683839-A3CF-2F80-2D61-AB59F9C0680D}"/>
                </a:ext>
              </a:extLst>
            </p:cNvPr>
            <p:cNvSpPr>
              <a:spLocks noChangeArrowheads="1"/>
            </p:cNvSpPr>
            <p:nvPr/>
          </p:nvSpPr>
          <p:spPr bwMode="auto">
            <a:xfrm>
              <a:off x="1030305" y="1598237"/>
              <a:ext cx="7258929" cy="892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spcBef>
                  <a:spcPct val="20000"/>
                </a:spcBef>
                <a:spcAft>
                  <a:spcPts val="600"/>
                </a:spcAft>
                <a:buFont typeface="Arial" panose="020B0604020202020204" pitchFamily="34" charset="0"/>
                <a:defRPr sz="2000">
                  <a:solidFill>
                    <a:schemeClr val="tx1"/>
                  </a:solidFill>
                  <a:latin typeface="Roboto" panose="02000000000000000000" pitchFamily="2" charset="0"/>
                  <a:ea typeface="Roboto" panose="02000000000000000000" pitchFamily="2" charset="0"/>
                  <a:cs typeface="Helvetica Neue" panose="02000503000000020004" pitchFamily="2" charset="0"/>
                </a:defRPr>
              </a:lvl1pPr>
              <a:lvl2pPr marL="742950" indent="-285750">
                <a:spcBef>
                  <a:spcPct val="20000"/>
                </a:spcBef>
                <a:buClr>
                  <a:schemeClr val="tx1"/>
                </a:buClr>
                <a:buFont typeface="Arial" panose="020B0604020202020204" pitchFamily="34" charset="0"/>
                <a:buChar char="•"/>
                <a:defRPr sz="2000">
                  <a:solidFill>
                    <a:schemeClr val="tx1"/>
                  </a:solidFill>
                  <a:latin typeface="Roboto" panose="02000000000000000000" pitchFamily="2" charset="0"/>
                  <a:ea typeface="Roboto" panose="02000000000000000000" pitchFamily="2" charset="0"/>
                  <a:cs typeface="Helvetica Neue" panose="02000503000000020004" pitchFamily="2" charset="0"/>
                </a:defRPr>
              </a:lvl2pPr>
              <a:lvl3pPr marL="1143000" indent="-228600">
                <a:spcBef>
                  <a:spcPct val="20000"/>
                </a:spcBef>
                <a:buClr>
                  <a:schemeClr val="tx1"/>
                </a:buClr>
                <a:buFont typeface="Arial" panose="020B0604020202020204" pitchFamily="34" charset="0"/>
                <a:buChar char="•"/>
                <a:defRPr>
                  <a:solidFill>
                    <a:schemeClr val="tx1"/>
                  </a:solidFill>
                  <a:latin typeface="Roboto" panose="02000000000000000000" pitchFamily="2" charset="0"/>
                  <a:ea typeface="Roboto" panose="02000000000000000000" pitchFamily="2" charset="0"/>
                  <a:cs typeface="Helvetica Neue" panose="02000503000000020004" pitchFamily="2" charset="0"/>
                </a:defRPr>
              </a:lvl3pPr>
              <a:lvl4pPr marL="1600200" indent="-228600">
                <a:spcBef>
                  <a:spcPct val="20000"/>
                </a:spcBef>
                <a:buClr>
                  <a:schemeClr val="tx1"/>
                </a:buClr>
                <a:buFont typeface="Arial" panose="020B0604020202020204" pitchFamily="34" charset="0"/>
                <a:buChar char="•"/>
                <a:defRPr sz="1600">
                  <a:solidFill>
                    <a:schemeClr val="tx1"/>
                  </a:solidFill>
                  <a:latin typeface="Roboto" panose="02000000000000000000" pitchFamily="2" charset="0"/>
                  <a:ea typeface="Roboto" panose="02000000000000000000" pitchFamily="2" charset="0"/>
                  <a:cs typeface="Helvetica Neue" panose="02000503000000020004" pitchFamily="2" charset="0"/>
                </a:defRPr>
              </a:lvl4pPr>
              <a:lvl5pPr marL="2057400" indent="-228600">
                <a:spcBef>
                  <a:spcPct val="20000"/>
                </a:spcBef>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5pPr>
              <a:lvl6pPr marL="25146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6pPr>
              <a:lvl7pPr marL="29718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7pPr>
              <a:lvl8pPr marL="34290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8pPr>
              <a:lvl9pPr marL="38862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9pPr>
            </a:lstStyle>
            <a:p>
              <a:pPr eaLnBrk="1" hangingPunct="1">
                <a:spcBef>
                  <a:spcPct val="0"/>
                </a:spcBef>
                <a:spcAft>
                  <a:spcPct val="0"/>
                </a:spcAft>
                <a:buClr>
                  <a:srgbClr val="000000"/>
                </a:buClr>
                <a:buSzPts val="1800"/>
              </a:pPr>
              <a:endParaRPr lang="en-US" altLang="en-US" sz="1800">
                <a:solidFill>
                  <a:srgbClr val="000000"/>
                </a:solidFill>
                <a:cs typeface="Roboto" panose="02000000000000000000" pitchFamily="2" charset="0"/>
                <a:sym typeface="Arial" panose="020B0604020202020204" pitchFamily="34" charset="0"/>
              </a:endParaRPr>
            </a:p>
          </p:txBody>
        </p:sp>
        <p:sp>
          <p:nvSpPr>
            <p:cNvPr id="14" name="Google Shape;240;p10">
              <a:extLst>
                <a:ext uri="{FF2B5EF4-FFF2-40B4-BE49-F238E27FC236}">
                  <a16:creationId xmlns:a16="http://schemas.microsoft.com/office/drawing/2014/main" id="{BC410105-89F6-EB00-098A-2E7D3C860C5E}"/>
                </a:ext>
              </a:extLst>
            </p:cNvPr>
            <p:cNvSpPr txBox="1">
              <a:spLocks noChangeArrowheads="1"/>
            </p:cNvSpPr>
            <p:nvPr/>
          </p:nvSpPr>
          <p:spPr bwMode="auto">
            <a:xfrm>
              <a:off x="1030305" y="1598237"/>
              <a:ext cx="7258929" cy="892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400" tIns="94400" rIns="94400" bIns="94400" anchor="ctr"/>
            <a:lstStyle>
              <a:lvl1pPr>
                <a:spcBef>
                  <a:spcPct val="20000"/>
                </a:spcBef>
                <a:spcAft>
                  <a:spcPts val="600"/>
                </a:spcAft>
                <a:buFont typeface="Arial" panose="020B0604020202020204" pitchFamily="34" charset="0"/>
                <a:defRPr sz="2000">
                  <a:solidFill>
                    <a:schemeClr val="tx1"/>
                  </a:solidFill>
                  <a:latin typeface="Roboto" panose="02000000000000000000" pitchFamily="2" charset="0"/>
                  <a:ea typeface="Roboto" panose="02000000000000000000" pitchFamily="2" charset="0"/>
                  <a:cs typeface="Helvetica Neue" panose="02000503000000020004" pitchFamily="2" charset="0"/>
                </a:defRPr>
              </a:lvl1pPr>
              <a:lvl2pPr marL="742950" indent="-285750">
                <a:spcBef>
                  <a:spcPct val="20000"/>
                </a:spcBef>
                <a:buClr>
                  <a:schemeClr val="tx1"/>
                </a:buClr>
                <a:buFont typeface="Arial" panose="020B0604020202020204" pitchFamily="34" charset="0"/>
                <a:buChar char="•"/>
                <a:defRPr sz="2000">
                  <a:solidFill>
                    <a:schemeClr val="tx1"/>
                  </a:solidFill>
                  <a:latin typeface="Roboto" panose="02000000000000000000" pitchFamily="2" charset="0"/>
                  <a:ea typeface="Roboto" panose="02000000000000000000" pitchFamily="2" charset="0"/>
                  <a:cs typeface="Helvetica Neue" panose="02000503000000020004" pitchFamily="2" charset="0"/>
                </a:defRPr>
              </a:lvl2pPr>
              <a:lvl3pPr marL="1143000" indent="-228600">
                <a:spcBef>
                  <a:spcPct val="20000"/>
                </a:spcBef>
                <a:buClr>
                  <a:schemeClr val="tx1"/>
                </a:buClr>
                <a:buFont typeface="Arial" panose="020B0604020202020204" pitchFamily="34" charset="0"/>
                <a:buChar char="•"/>
                <a:defRPr>
                  <a:solidFill>
                    <a:schemeClr val="tx1"/>
                  </a:solidFill>
                  <a:latin typeface="Roboto" panose="02000000000000000000" pitchFamily="2" charset="0"/>
                  <a:ea typeface="Roboto" panose="02000000000000000000" pitchFamily="2" charset="0"/>
                  <a:cs typeface="Helvetica Neue" panose="02000503000000020004" pitchFamily="2" charset="0"/>
                </a:defRPr>
              </a:lvl3pPr>
              <a:lvl4pPr marL="1600200" indent="-228600">
                <a:spcBef>
                  <a:spcPct val="20000"/>
                </a:spcBef>
                <a:buClr>
                  <a:schemeClr val="tx1"/>
                </a:buClr>
                <a:buFont typeface="Arial" panose="020B0604020202020204" pitchFamily="34" charset="0"/>
                <a:buChar char="•"/>
                <a:defRPr sz="1600">
                  <a:solidFill>
                    <a:schemeClr val="tx1"/>
                  </a:solidFill>
                  <a:latin typeface="Roboto" panose="02000000000000000000" pitchFamily="2" charset="0"/>
                  <a:ea typeface="Roboto" panose="02000000000000000000" pitchFamily="2" charset="0"/>
                  <a:cs typeface="Helvetica Neue" panose="02000503000000020004" pitchFamily="2" charset="0"/>
                </a:defRPr>
              </a:lvl4pPr>
              <a:lvl5pPr marL="2057400" indent="-228600">
                <a:spcBef>
                  <a:spcPct val="20000"/>
                </a:spcBef>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5pPr>
              <a:lvl6pPr marL="25146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6pPr>
              <a:lvl7pPr marL="29718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7pPr>
              <a:lvl8pPr marL="34290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8pPr>
              <a:lvl9pPr marL="38862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9pPr>
            </a:lstStyle>
            <a:p>
              <a:pPr>
                <a:spcBef>
                  <a:spcPct val="0"/>
                </a:spcBef>
                <a:spcAft>
                  <a:spcPct val="0"/>
                </a:spcAft>
                <a:buClr>
                  <a:srgbClr val="000000"/>
                </a:buClr>
                <a:buSzPts val="1400"/>
              </a:pPr>
              <a:r>
                <a:rPr lang="en-US" altLang="en-US" sz="1400" b="1">
                  <a:solidFill>
                    <a:srgbClr val="000000"/>
                  </a:solidFill>
                  <a:latin typeface="Roboto"/>
                  <a:ea typeface="Roboto"/>
                  <a:cs typeface="Roboto"/>
                  <a:sym typeface="Arial" panose="020B0604020202020204" pitchFamily="34" charset="0"/>
                </a:rPr>
                <a:t>Motivate Award</a:t>
              </a:r>
              <a:r>
                <a:rPr lang="en-US" altLang="en-US" sz="1400">
                  <a:solidFill>
                    <a:srgbClr val="000000"/>
                  </a:solidFill>
                  <a:latin typeface="Roboto"/>
                  <a:ea typeface="Roboto"/>
                  <a:cs typeface="Roboto"/>
                  <a:sym typeface="Arial" panose="020B0604020202020204" pitchFamily="34" charset="0"/>
                </a:rPr>
                <a:t>: focuses on outreach to individuals or organizations that are not science based. </a:t>
              </a:r>
              <a:endParaRPr lang="en-US">
                <a:sym typeface="Arial" panose="020B0604020202020204" pitchFamily="34" charset="0"/>
              </a:endParaRPr>
            </a:p>
            <a:p>
              <a:pPr>
                <a:spcBef>
                  <a:spcPct val="0"/>
                </a:spcBef>
                <a:spcAft>
                  <a:spcPct val="0"/>
                </a:spcAft>
                <a:buSzPts val="1400"/>
              </a:pPr>
              <a:r>
                <a:rPr lang="en-US" altLang="en-US" sz="1400">
                  <a:solidFill>
                    <a:srgbClr val="000000"/>
                  </a:solidFill>
                  <a:latin typeface="Roboto"/>
                  <a:ea typeface="Roboto"/>
                  <a:cs typeface="Roboto"/>
                  <a:sym typeface="Arial" panose="020B0604020202020204" pitchFamily="34" charset="0"/>
                </a:rPr>
                <a:t>Example: Creating a team in a new school might count for the Motivate Award.  </a:t>
              </a:r>
              <a:endParaRPr lang="en-US"/>
            </a:p>
          </p:txBody>
        </p:sp>
      </p:grpSp>
    </p:spTree>
    <p:extLst>
      <p:ext uri="{BB962C8B-B14F-4D97-AF65-F5344CB8AC3E}">
        <p14:creationId xmlns:p14="http://schemas.microsoft.com/office/powerpoint/2010/main" val="3096255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AA105-2D87-4545-2B04-4CF2847937A5}"/>
              </a:ext>
            </a:extLst>
          </p:cNvPr>
          <p:cNvSpPr>
            <a:spLocks noGrp="1" noChangeAspect="1"/>
          </p:cNvSpPr>
          <p:nvPr>
            <p:ph type="title"/>
          </p:nvPr>
        </p:nvSpPr>
        <p:spPr>
          <a:xfrm>
            <a:off x="457200" y="949325"/>
            <a:ext cx="8289925" cy="554038"/>
          </a:xfrm>
        </p:spPr>
        <p:txBody>
          <a:bodyPr/>
          <a:lstStyle/>
          <a:p>
            <a:r>
              <a:rPr lang="en-US" altLang="en-US"/>
              <a:t>Differentiating Awards</a:t>
            </a:r>
            <a:endParaRPr lang="en-US"/>
          </a:p>
        </p:txBody>
      </p:sp>
      <p:sp>
        <p:nvSpPr>
          <p:cNvPr id="3" name="Google Shape;256;p11">
            <a:extLst>
              <a:ext uri="{FF2B5EF4-FFF2-40B4-BE49-F238E27FC236}">
                <a16:creationId xmlns:a16="http://schemas.microsoft.com/office/drawing/2014/main" id="{FDBAB4E3-3033-7FFD-897B-112338660043}"/>
              </a:ext>
            </a:extLst>
          </p:cNvPr>
          <p:cNvSpPr txBox="1">
            <a:spLocks noGrp="1" noChangeArrowheads="1"/>
          </p:cNvSpPr>
          <p:nvPr>
            <p:ph idx="1"/>
          </p:nvPr>
        </p:nvSpPr>
        <p:spPr bwMode="auto">
          <a:xfrm>
            <a:off x="457200" y="1647825"/>
            <a:ext cx="8289925" cy="646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spAutoFit/>
          </a:bodyPr>
          <a:lstStyle>
            <a:lvl1pPr>
              <a:spcBef>
                <a:spcPct val="20000"/>
              </a:spcBef>
              <a:spcAft>
                <a:spcPts val="600"/>
              </a:spcAft>
              <a:buFont typeface="Arial" panose="020B0604020202020204" pitchFamily="34" charset="0"/>
              <a:defRPr sz="2000">
                <a:solidFill>
                  <a:schemeClr val="tx1"/>
                </a:solidFill>
                <a:latin typeface="Roboto" panose="02000000000000000000" pitchFamily="2" charset="0"/>
                <a:ea typeface="Roboto" panose="02000000000000000000" pitchFamily="2" charset="0"/>
                <a:cs typeface="Helvetica Neue" panose="02000503000000020004" pitchFamily="2" charset="0"/>
              </a:defRPr>
            </a:lvl1pPr>
            <a:lvl2pPr marL="742950" indent="-285750">
              <a:spcBef>
                <a:spcPct val="20000"/>
              </a:spcBef>
              <a:buClr>
                <a:schemeClr val="tx1"/>
              </a:buClr>
              <a:buFont typeface="Arial" panose="020B0604020202020204" pitchFamily="34" charset="0"/>
              <a:buChar char="•"/>
              <a:defRPr sz="2000">
                <a:solidFill>
                  <a:schemeClr val="tx1"/>
                </a:solidFill>
                <a:latin typeface="Roboto" panose="02000000000000000000" pitchFamily="2" charset="0"/>
                <a:ea typeface="Roboto" panose="02000000000000000000" pitchFamily="2" charset="0"/>
                <a:cs typeface="Helvetica Neue" panose="02000503000000020004" pitchFamily="2" charset="0"/>
              </a:defRPr>
            </a:lvl2pPr>
            <a:lvl3pPr marL="1143000" indent="-228600">
              <a:spcBef>
                <a:spcPct val="20000"/>
              </a:spcBef>
              <a:buClr>
                <a:schemeClr val="tx1"/>
              </a:buClr>
              <a:buFont typeface="Arial" panose="020B0604020202020204" pitchFamily="34" charset="0"/>
              <a:buChar char="•"/>
              <a:defRPr>
                <a:solidFill>
                  <a:schemeClr val="tx1"/>
                </a:solidFill>
                <a:latin typeface="Roboto" panose="02000000000000000000" pitchFamily="2" charset="0"/>
                <a:ea typeface="Roboto" panose="02000000000000000000" pitchFamily="2" charset="0"/>
                <a:cs typeface="Helvetica Neue" panose="02000503000000020004" pitchFamily="2" charset="0"/>
              </a:defRPr>
            </a:lvl3pPr>
            <a:lvl4pPr marL="1600200" indent="-228600">
              <a:spcBef>
                <a:spcPct val="20000"/>
              </a:spcBef>
              <a:buClr>
                <a:schemeClr val="tx1"/>
              </a:buClr>
              <a:buFont typeface="Arial" panose="020B0604020202020204" pitchFamily="34" charset="0"/>
              <a:buChar char="•"/>
              <a:defRPr sz="1600">
                <a:solidFill>
                  <a:schemeClr val="tx1"/>
                </a:solidFill>
                <a:latin typeface="Roboto" panose="02000000000000000000" pitchFamily="2" charset="0"/>
                <a:ea typeface="Roboto" panose="02000000000000000000" pitchFamily="2" charset="0"/>
                <a:cs typeface="Helvetica Neue" panose="02000503000000020004" pitchFamily="2" charset="0"/>
              </a:defRPr>
            </a:lvl4pPr>
            <a:lvl5pPr marL="2057400" indent="-228600">
              <a:spcBef>
                <a:spcPct val="20000"/>
              </a:spcBef>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5pPr>
            <a:lvl6pPr marL="25146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6pPr>
            <a:lvl7pPr marL="29718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7pPr>
            <a:lvl8pPr marL="34290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8pPr>
            <a:lvl9pPr marL="38862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9pPr>
          </a:lstStyle>
          <a:p>
            <a:pPr algn="ctr" eaLnBrk="1" hangingPunct="1">
              <a:spcBef>
                <a:spcPct val="0"/>
              </a:spcBef>
              <a:spcAft>
                <a:spcPct val="0"/>
              </a:spcAft>
              <a:buClr>
                <a:srgbClr val="000000"/>
              </a:buClr>
              <a:buSzPts val="1800"/>
            </a:pPr>
            <a:r>
              <a:rPr lang="en-US" altLang="en-US" sz="1800">
                <a:solidFill>
                  <a:srgbClr val="000000"/>
                </a:solidFill>
                <a:cs typeface="Roboto" panose="02000000000000000000" pitchFamily="2" charset="0"/>
                <a:sym typeface="Arial" panose="020B0604020202020204" pitchFamily="34" charset="0"/>
              </a:rPr>
              <a:t>Similarly, there may be teams who are nominated for both the </a:t>
            </a:r>
            <a:r>
              <a:rPr lang="en-US" altLang="en-US" sz="1800" b="1">
                <a:solidFill>
                  <a:srgbClr val="000000"/>
                </a:solidFill>
                <a:cs typeface="Roboto" panose="02000000000000000000" pitchFamily="2" charset="0"/>
                <a:sym typeface="Arial" panose="020B0604020202020204" pitchFamily="34" charset="0"/>
              </a:rPr>
              <a:t>Design</a:t>
            </a:r>
            <a:r>
              <a:rPr lang="en-US" altLang="en-US" sz="1800">
                <a:solidFill>
                  <a:srgbClr val="000000"/>
                </a:solidFill>
                <a:cs typeface="Roboto" panose="02000000000000000000" pitchFamily="2" charset="0"/>
                <a:sym typeface="Arial" panose="020B0604020202020204" pitchFamily="34" charset="0"/>
              </a:rPr>
              <a:t> Award and the </a:t>
            </a:r>
            <a:r>
              <a:rPr lang="en-US" altLang="en-US" sz="1800" b="1">
                <a:solidFill>
                  <a:srgbClr val="000000"/>
                </a:solidFill>
                <a:cs typeface="Roboto" panose="02000000000000000000" pitchFamily="2" charset="0"/>
                <a:sym typeface="Arial" panose="020B0604020202020204" pitchFamily="34" charset="0"/>
              </a:rPr>
              <a:t>Innovate</a:t>
            </a:r>
            <a:r>
              <a:rPr lang="en-US" altLang="en-US" sz="1800">
                <a:solidFill>
                  <a:srgbClr val="000000"/>
                </a:solidFill>
                <a:cs typeface="Roboto" panose="02000000000000000000" pitchFamily="2" charset="0"/>
                <a:sym typeface="Arial" panose="020B0604020202020204" pitchFamily="34" charset="0"/>
              </a:rPr>
              <a:t> Award. The differences here are subtle as well. </a:t>
            </a:r>
          </a:p>
        </p:txBody>
      </p:sp>
      <p:grpSp>
        <p:nvGrpSpPr>
          <p:cNvPr id="6" name="Google Shape;247;p11">
            <a:extLst>
              <a:ext uri="{FF2B5EF4-FFF2-40B4-BE49-F238E27FC236}">
                <a16:creationId xmlns:a16="http://schemas.microsoft.com/office/drawing/2014/main" id="{4134CC6A-2031-98F6-9EEA-FA90E23F8EA5}"/>
              </a:ext>
            </a:extLst>
          </p:cNvPr>
          <p:cNvGrpSpPr>
            <a:grpSpLocks/>
          </p:cNvGrpSpPr>
          <p:nvPr/>
        </p:nvGrpSpPr>
        <p:grpSpPr bwMode="auto">
          <a:xfrm>
            <a:off x="457200" y="2546350"/>
            <a:ext cx="8289925" cy="2006600"/>
            <a:chOff x="0" y="483188"/>
            <a:chExt cx="8289235" cy="2007088"/>
          </a:xfrm>
        </p:grpSpPr>
        <p:sp>
          <p:nvSpPr>
            <p:cNvPr id="7" name="Google Shape;248;p11">
              <a:extLst>
                <a:ext uri="{FF2B5EF4-FFF2-40B4-BE49-F238E27FC236}">
                  <a16:creationId xmlns:a16="http://schemas.microsoft.com/office/drawing/2014/main" id="{397C0104-DD6D-B36E-9FA6-31FDC9BBE215}"/>
                </a:ext>
              </a:extLst>
            </p:cNvPr>
            <p:cNvSpPr>
              <a:spLocks noChangeArrowheads="1"/>
            </p:cNvSpPr>
            <p:nvPr/>
          </p:nvSpPr>
          <p:spPr bwMode="auto">
            <a:xfrm>
              <a:off x="0" y="483188"/>
              <a:ext cx="8289235" cy="892039"/>
            </a:xfrm>
            <a:prstGeom prst="roundRect">
              <a:avLst>
                <a:gd name="adj" fmla="val 10000"/>
              </a:avLst>
            </a:prstGeom>
            <a:solidFill>
              <a:srgbClr val="D6D6D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lvl1pPr>
                <a:spcBef>
                  <a:spcPct val="20000"/>
                </a:spcBef>
                <a:spcAft>
                  <a:spcPts val="600"/>
                </a:spcAft>
                <a:buFont typeface="Arial" panose="020B0604020202020204" pitchFamily="34" charset="0"/>
                <a:defRPr sz="2000">
                  <a:solidFill>
                    <a:schemeClr val="tx1"/>
                  </a:solidFill>
                  <a:latin typeface="Roboto" panose="02000000000000000000" pitchFamily="2" charset="0"/>
                  <a:ea typeface="Roboto" panose="02000000000000000000" pitchFamily="2" charset="0"/>
                  <a:cs typeface="Helvetica Neue" panose="02000503000000020004" pitchFamily="2" charset="0"/>
                </a:defRPr>
              </a:lvl1pPr>
              <a:lvl2pPr marL="742950" indent="-285750">
                <a:spcBef>
                  <a:spcPct val="20000"/>
                </a:spcBef>
                <a:buClr>
                  <a:schemeClr val="tx1"/>
                </a:buClr>
                <a:buFont typeface="Arial" panose="020B0604020202020204" pitchFamily="34" charset="0"/>
                <a:buChar char="•"/>
                <a:defRPr sz="2000">
                  <a:solidFill>
                    <a:schemeClr val="tx1"/>
                  </a:solidFill>
                  <a:latin typeface="Roboto" panose="02000000000000000000" pitchFamily="2" charset="0"/>
                  <a:ea typeface="Roboto" panose="02000000000000000000" pitchFamily="2" charset="0"/>
                  <a:cs typeface="Helvetica Neue" panose="02000503000000020004" pitchFamily="2" charset="0"/>
                </a:defRPr>
              </a:lvl2pPr>
              <a:lvl3pPr marL="1143000" indent="-228600">
                <a:spcBef>
                  <a:spcPct val="20000"/>
                </a:spcBef>
                <a:buClr>
                  <a:schemeClr val="tx1"/>
                </a:buClr>
                <a:buFont typeface="Arial" panose="020B0604020202020204" pitchFamily="34" charset="0"/>
                <a:buChar char="•"/>
                <a:defRPr>
                  <a:solidFill>
                    <a:schemeClr val="tx1"/>
                  </a:solidFill>
                  <a:latin typeface="Roboto" panose="02000000000000000000" pitchFamily="2" charset="0"/>
                  <a:ea typeface="Roboto" panose="02000000000000000000" pitchFamily="2" charset="0"/>
                  <a:cs typeface="Helvetica Neue" panose="02000503000000020004" pitchFamily="2" charset="0"/>
                </a:defRPr>
              </a:lvl3pPr>
              <a:lvl4pPr marL="1600200" indent="-228600">
                <a:spcBef>
                  <a:spcPct val="20000"/>
                </a:spcBef>
                <a:buClr>
                  <a:schemeClr val="tx1"/>
                </a:buClr>
                <a:buFont typeface="Arial" panose="020B0604020202020204" pitchFamily="34" charset="0"/>
                <a:buChar char="•"/>
                <a:defRPr sz="1600">
                  <a:solidFill>
                    <a:schemeClr val="tx1"/>
                  </a:solidFill>
                  <a:latin typeface="Roboto" panose="02000000000000000000" pitchFamily="2" charset="0"/>
                  <a:ea typeface="Roboto" panose="02000000000000000000" pitchFamily="2" charset="0"/>
                  <a:cs typeface="Helvetica Neue" panose="02000503000000020004" pitchFamily="2" charset="0"/>
                </a:defRPr>
              </a:lvl4pPr>
              <a:lvl5pPr marL="2057400" indent="-228600">
                <a:spcBef>
                  <a:spcPct val="20000"/>
                </a:spcBef>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5pPr>
              <a:lvl6pPr marL="25146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6pPr>
              <a:lvl7pPr marL="29718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7pPr>
              <a:lvl8pPr marL="34290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8pPr>
              <a:lvl9pPr marL="38862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9pPr>
            </a:lstStyle>
            <a:p>
              <a:pPr eaLnBrk="1" hangingPunct="1">
                <a:spcBef>
                  <a:spcPct val="0"/>
                </a:spcBef>
                <a:spcAft>
                  <a:spcPct val="0"/>
                </a:spcAft>
                <a:buClr>
                  <a:srgbClr val="000000"/>
                </a:buClr>
                <a:buSzPts val="1800"/>
              </a:pPr>
              <a:endParaRPr lang="en-US" altLang="en-US" sz="1800">
                <a:solidFill>
                  <a:srgbClr val="000000"/>
                </a:solidFill>
                <a:cs typeface="Roboto" panose="02000000000000000000" pitchFamily="2" charset="0"/>
                <a:sym typeface="Arial" panose="020B0604020202020204" pitchFamily="34" charset="0"/>
              </a:endParaRPr>
            </a:p>
          </p:txBody>
        </p:sp>
        <p:sp>
          <p:nvSpPr>
            <p:cNvPr id="8" name="Google Shape;249;p11">
              <a:extLst>
                <a:ext uri="{FF2B5EF4-FFF2-40B4-BE49-F238E27FC236}">
                  <a16:creationId xmlns:a16="http://schemas.microsoft.com/office/drawing/2014/main" id="{B52C41F2-C343-ACA8-7CE9-CCDB911A8CD5}"/>
                </a:ext>
              </a:extLst>
            </p:cNvPr>
            <p:cNvSpPr>
              <a:spLocks noChangeArrowheads="1"/>
            </p:cNvSpPr>
            <p:nvPr/>
          </p:nvSpPr>
          <p:spPr bwMode="auto">
            <a:xfrm>
              <a:off x="269841" y="683896"/>
              <a:ext cx="490621" cy="490621"/>
            </a:xfrm>
            <a:prstGeom prst="rect">
              <a:avLst/>
            </a:prstGeom>
            <a:blipFill dpi="0" rotWithShape="1">
              <a:blip r:embed="rId3"/>
              <a:srcRect/>
              <a:stretch>
                <a:fillRect/>
              </a:stretch>
            </a:blipFill>
            <a:ln w="28575">
              <a:solidFill>
                <a:schemeClr val="bg1"/>
              </a:solidFill>
              <a:round/>
              <a:headEnd type="none" w="sm" len="sm"/>
              <a:tailEnd type="none" w="sm" len="sm"/>
            </a:ln>
          </p:spPr>
          <p:txBody>
            <a:bodyPr lIns="91425" tIns="91425" rIns="91425" bIns="91425" anchor="ctr"/>
            <a:lstStyle>
              <a:lvl1pPr>
                <a:spcBef>
                  <a:spcPct val="20000"/>
                </a:spcBef>
                <a:spcAft>
                  <a:spcPts val="600"/>
                </a:spcAft>
                <a:buFont typeface="Arial" panose="020B0604020202020204" pitchFamily="34" charset="0"/>
                <a:defRPr sz="2000">
                  <a:solidFill>
                    <a:schemeClr val="tx1"/>
                  </a:solidFill>
                  <a:latin typeface="Roboto" panose="02000000000000000000" pitchFamily="2" charset="0"/>
                  <a:ea typeface="Roboto" panose="02000000000000000000" pitchFamily="2" charset="0"/>
                  <a:cs typeface="Helvetica Neue" panose="02000503000000020004" pitchFamily="2" charset="0"/>
                </a:defRPr>
              </a:lvl1pPr>
              <a:lvl2pPr marL="742950" indent="-285750">
                <a:spcBef>
                  <a:spcPct val="20000"/>
                </a:spcBef>
                <a:buClr>
                  <a:schemeClr val="tx1"/>
                </a:buClr>
                <a:buFont typeface="Arial" panose="020B0604020202020204" pitchFamily="34" charset="0"/>
                <a:buChar char="•"/>
                <a:defRPr sz="2000">
                  <a:solidFill>
                    <a:schemeClr val="tx1"/>
                  </a:solidFill>
                  <a:latin typeface="Roboto" panose="02000000000000000000" pitchFamily="2" charset="0"/>
                  <a:ea typeface="Roboto" panose="02000000000000000000" pitchFamily="2" charset="0"/>
                  <a:cs typeface="Helvetica Neue" panose="02000503000000020004" pitchFamily="2" charset="0"/>
                </a:defRPr>
              </a:lvl2pPr>
              <a:lvl3pPr marL="1143000" indent="-228600">
                <a:spcBef>
                  <a:spcPct val="20000"/>
                </a:spcBef>
                <a:buClr>
                  <a:schemeClr val="tx1"/>
                </a:buClr>
                <a:buFont typeface="Arial" panose="020B0604020202020204" pitchFamily="34" charset="0"/>
                <a:buChar char="•"/>
                <a:defRPr>
                  <a:solidFill>
                    <a:schemeClr val="tx1"/>
                  </a:solidFill>
                  <a:latin typeface="Roboto" panose="02000000000000000000" pitchFamily="2" charset="0"/>
                  <a:ea typeface="Roboto" panose="02000000000000000000" pitchFamily="2" charset="0"/>
                  <a:cs typeface="Helvetica Neue" panose="02000503000000020004" pitchFamily="2" charset="0"/>
                </a:defRPr>
              </a:lvl3pPr>
              <a:lvl4pPr marL="1600200" indent="-228600">
                <a:spcBef>
                  <a:spcPct val="20000"/>
                </a:spcBef>
                <a:buClr>
                  <a:schemeClr val="tx1"/>
                </a:buClr>
                <a:buFont typeface="Arial" panose="020B0604020202020204" pitchFamily="34" charset="0"/>
                <a:buChar char="•"/>
                <a:defRPr sz="1600">
                  <a:solidFill>
                    <a:schemeClr val="tx1"/>
                  </a:solidFill>
                  <a:latin typeface="Roboto" panose="02000000000000000000" pitchFamily="2" charset="0"/>
                  <a:ea typeface="Roboto" panose="02000000000000000000" pitchFamily="2" charset="0"/>
                  <a:cs typeface="Helvetica Neue" panose="02000503000000020004" pitchFamily="2" charset="0"/>
                </a:defRPr>
              </a:lvl4pPr>
              <a:lvl5pPr marL="2057400" indent="-228600">
                <a:spcBef>
                  <a:spcPct val="20000"/>
                </a:spcBef>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5pPr>
              <a:lvl6pPr marL="25146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6pPr>
              <a:lvl7pPr marL="29718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7pPr>
              <a:lvl8pPr marL="34290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8pPr>
              <a:lvl9pPr marL="38862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9pPr>
            </a:lstStyle>
            <a:p>
              <a:pPr eaLnBrk="1" hangingPunct="1">
                <a:spcBef>
                  <a:spcPct val="0"/>
                </a:spcBef>
                <a:spcAft>
                  <a:spcPct val="0"/>
                </a:spcAft>
                <a:buClr>
                  <a:srgbClr val="000000"/>
                </a:buClr>
                <a:buSzPts val="1800"/>
              </a:pPr>
              <a:endParaRPr lang="en-US" altLang="en-US" sz="1800">
                <a:solidFill>
                  <a:srgbClr val="000000"/>
                </a:solidFill>
                <a:cs typeface="Roboto" panose="02000000000000000000" pitchFamily="2" charset="0"/>
                <a:sym typeface="Arial" panose="020B0604020202020204" pitchFamily="34" charset="0"/>
              </a:endParaRPr>
            </a:p>
          </p:txBody>
        </p:sp>
        <p:sp>
          <p:nvSpPr>
            <p:cNvPr id="9" name="Google Shape;250;p11">
              <a:extLst>
                <a:ext uri="{FF2B5EF4-FFF2-40B4-BE49-F238E27FC236}">
                  <a16:creationId xmlns:a16="http://schemas.microsoft.com/office/drawing/2014/main" id="{0D03F281-7027-216A-E4A6-0AB1C0A0B4D6}"/>
                </a:ext>
              </a:extLst>
            </p:cNvPr>
            <p:cNvSpPr>
              <a:spLocks noChangeArrowheads="1"/>
            </p:cNvSpPr>
            <p:nvPr/>
          </p:nvSpPr>
          <p:spPr bwMode="auto">
            <a:xfrm>
              <a:off x="1030305" y="483188"/>
              <a:ext cx="7258929" cy="892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spcBef>
                  <a:spcPct val="20000"/>
                </a:spcBef>
                <a:spcAft>
                  <a:spcPts val="600"/>
                </a:spcAft>
                <a:buFont typeface="Arial" panose="020B0604020202020204" pitchFamily="34" charset="0"/>
                <a:defRPr sz="2000">
                  <a:solidFill>
                    <a:schemeClr val="tx1"/>
                  </a:solidFill>
                  <a:latin typeface="Roboto" panose="02000000000000000000" pitchFamily="2" charset="0"/>
                  <a:ea typeface="Roboto" panose="02000000000000000000" pitchFamily="2" charset="0"/>
                  <a:cs typeface="Helvetica Neue" panose="02000503000000020004" pitchFamily="2" charset="0"/>
                </a:defRPr>
              </a:lvl1pPr>
              <a:lvl2pPr marL="742950" indent="-285750">
                <a:spcBef>
                  <a:spcPct val="20000"/>
                </a:spcBef>
                <a:buClr>
                  <a:schemeClr val="tx1"/>
                </a:buClr>
                <a:buFont typeface="Arial" panose="020B0604020202020204" pitchFamily="34" charset="0"/>
                <a:buChar char="•"/>
                <a:defRPr sz="2000">
                  <a:solidFill>
                    <a:schemeClr val="tx1"/>
                  </a:solidFill>
                  <a:latin typeface="Roboto" panose="02000000000000000000" pitchFamily="2" charset="0"/>
                  <a:ea typeface="Roboto" panose="02000000000000000000" pitchFamily="2" charset="0"/>
                  <a:cs typeface="Helvetica Neue" panose="02000503000000020004" pitchFamily="2" charset="0"/>
                </a:defRPr>
              </a:lvl2pPr>
              <a:lvl3pPr marL="1143000" indent="-228600">
                <a:spcBef>
                  <a:spcPct val="20000"/>
                </a:spcBef>
                <a:buClr>
                  <a:schemeClr val="tx1"/>
                </a:buClr>
                <a:buFont typeface="Arial" panose="020B0604020202020204" pitchFamily="34" charset="0"/>
                <a:buChar char="•"/>
                <a:defRPr>
                  <a:solidFill>
                    <a:schemeClr val="tx1"/>
                  </a:solidFill>
                  <a:latin typeface="Roboto" panose="02000000000000000000" pitchFamily="2" charset="0"/>
                  <a:ea typeface="Roboto" panose="02000000000000000000" pitchFamily="2" charset="0"/>
                  <a:cs typeface="Helvetica Neue" panose="02000503000000020004" pitchFamily="2" charset="0"/>
                </a:defRPr>
              </a:lvl3pPr>
              <a:lvl4pPr marL="1600200" indent="-228600">
                <a:spcBef>
                  <a:spcPct val="20000"/>
                </a:spcBef>
                <a:buClr>
                  <a:schemeClr val="tx1"/>
                </a:buClr>
                <a:buFont typeface="Arial" panose="020B0604020202020204" pitchFamily="34" charset="0"/>
                <a:buChar char="•"/>
                <a:defRPr sz="1600">
                  <a:solidFill>
                    <a:schemeClr val="tx1"/>
                  </a:solidFill>
                  <a:latin typeface="Roboto" panose="02000000000000000000" pitchFamily="2" charset="0"/>
                  <a:ea typeface="Roboto" panose="02000000000000000000" pitchFamily="2" charset="0"/>
                  <a:cs typeface="Helvetica Neue" panose="02000503000000020004" pitchFamily="2" charset="0"/>
                </a:defRPr>
              </a:lvl4pPr>
              <a:lvl5pPr marL="2057400" indent="-228600">
                <a:spcBef>
                  <a:spcPct val="20000"/>
                </a:spcBef>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5pPr>
              <a:lvl6pPr marL="25146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6pPr>
              <a:lvl7pPr marL="29718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7pPr>
              <a:lvl8pPr marL="34290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8pPr>
              <a:lvl9pPr marL="38862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9pPr>
            </a:lstStyle>
            <a:p>
              <a:pPr eaLnBrk="1" hangingPunct="1">
                <a:spcBef>
                  <a:spcPct val="0"/>
                </a:spcBef>
                <a:spcAft>
                  <a:spcPct val="0"/>
                </a:spcAft>
                <a:buClr>
                  <a:srgbClr val="000000"/>
                </a:buClr>
                <a:buSzPts val="1800"/>
              </a:pPr>
              <a:endParaRPr lang="en-US" altLang="en-US" sz="1800">
                <a:solidFill>
                  <a:srgbClr val="000000"/>
                </a:solidFill>
                <a:cs typeface="Roboto" panose="02000000000000000000" pitchFamily="2" charset="0"/>
                <a:sym typeface="Arial" panose="020B0604020202020204" pitchFamily="34" charset="0"/>
              </a:endParaRPr>
            </a:p>
          </p:txBody>
        </p:sp>
        <p:sp>
          <p:nvSpPr>
            <p:cNvPr id="10" name="Google Shape;251;p11">
              <a:extLst>
                <a:ext uri="{FF2B5EF4-FFF2-40B4-BE49-F238E27FC236}">
                  <a16:creationId xmlns:a16="http://schemas.microsoft.com/office/drawing/2014/main" id="{6E883A99-C28A-BDD4-7BC3-BCE72C5576C9}"/>
                </a:ext>
              </a:extLst>
            </p:cNvPr>
            <p:cNvSpPr txBox="1">
              <a:spLocks noChangeArrowheads="1"/>
            </p:cNvSpPr>
            <p:nvPr/>
          </p:nvSpPr>
          <p:spPr bwMode="auto">
            <a:xfrm>
              <a:off x="1030305" y="483188"/>
              <a:ext cx="7258929" cy="892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400" tIns="94400" rIns="94400" bIns="94400" anchor="ctr"/>
            <a:lstStyle>
              <a:lvl1pPr>
                <a:spcBef>
                  <a:spcPct val="20000"/>
                </a:spcBef>
                <a:spcAft>
                  <a:spcPts val="600"/>
                </a:spcAft>
                <a:buFont typeface="Arial" panose="020B0604020202020204" pitchFamily="34" charset="0"/>
                <a:defRPr sz="2000">
                  <a:solidFill>
                    <a:schemeClr val="tx1"/>
                  </a:solidFill>
                  <a:latin typeface="Roboto" panose="02000000000000000000" pitchFamily="2" charset="0"/>
                  <a:ea typeface="Roboto" panose="02000000000000000000" pitchFamily="2" charset="0"/>
                  <a:cs typeface="Helvetica Neue" panose="02000503000000020004" pitchFamily="2" charset="0"/>
                </a:defRPr>
              </a:lvl1pPr>
              <a:lvl2pPr marL="742950" indent="-285750">
                <a:spcBef>
                  <a:spcPct val="20000"/>
                </a:spcBef>
                <a:buClr>
                  <a:schemeClr val="tx1"/>
                </a:buClr>
                <a:buFont typeface="Arial" panose="020B0604020202020204" pitchFamily="34" charset="0"/>
                <a:buChar char="•"/>
                <a:defRPr sz="2000">
                  <a:solidFill>
                    <a:schemeClr val="tx1"/>
                  </a:solidFill>
                  <a:latin typeface="Roboto" panose="02000000000000000000" pitchFamily="2" charset="0"/>
                  <a:ea typeface="Roboto" panose="02000000000000000000" pitchFamily="2" charset="0"/>
                  <a:cs typeface="Helvetica Neue" panose="02000503000000020004" pitchFamily="2" charset="0"/>
                </a:defRPr>
              </a:lvl2pPr>
              <a:lvl3pPr marL="1143000" indent="-228600">
                <a:spcBef>
                  <a:spcPct val="20000"/>
                </a:spcBef>
                <a:buClr>
                  <a:schemeClr val="tx1"/>
                </a:buClr>
                <a:buFont typeface="Arial" panose="020B0604020202020204" pitchFamily="34" charset="0"/>
                <a:buChar char="•"/>
                <a:defRPr>
                  <a:solidFill>
                    <a:schemeClr val="tx1"/>
                  </a:solidFill>
                  <a:latin typeface="Roboto" panose="02000000000000000000" pitchFamily="2" charset="0"/>
                  <a:ea typeface="Roboto" panose="02000000000000000000" pitchFamily="2" charset="0"/>
                  <a:cs typeface="Helvetica Neue" panose="02000503000000020004" pitchFamily="2" charset="0"/>
                </a:defRPr>
              </a:lvl3pPr>
              <a:lvl4pPr marL="1600200" indent="-228600">
                <a:spcBef>
                  <a:spcPct val="20000"/>
                </a:spcBef>
                <a:buClr>
                  <a:schemeClr val="tx1"/>
                </a:buClr>
                <a:buFont typeface="Arial" panose="020B0604020202020204" pitchFamily="34" charset="0"/>
                <a:buChar char="•"/>
                <a:defRPr sz="1600">
                  <a:solidFill>
                    <a:schemeClr val="tx1"/>
                  </a:solidFill>
                  <a:latin typeface="Roboto" panose="02000000000000000000" pitchFamily="2" charset="0"/>
                  <a:ea typeface="Roboto" panose="02000000000000000000" pitchFamily="2" charset="0"/>
                  <a:cs typeface="Helvetica Neue" panose="02000503000000020004" pitchFamily="2" charset="0"/>
                </a:defRPr>
              </a:lvl4pPr>
              <a:lvl5pPr marL="2057400" indent="-228600">
                <a:spcBef>
                  <a:spcPct val="20000"/>
                </a:spcBef>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5pPr>
              <a:lvl6pPr marL="25146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6pPr>
              <a:lvl7pPr marL="29718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7pPr>
              <a:lvl8pPr marL="34290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8pPr>
              <a:lvl9pPr marL="38862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9pPr>
            </a:lstStyle>
            <a:p>
              <a:pPr eaLnBrk="1" hangingPunct="1">
                <a:spcBef>
                  <a:spcPct val="0"/>
                </a:spcBef>
                <a:spcAft>
                  <a:spcPct val="0"/>
                </a:spcAft>
                <a:buClr>
                  <a:srgbClr val="000000"/>
                </a:buClr>
                <a:buSzPts val="1700"/>
              </a:pPr>
              <a:r>
                <a:rPr lang="en-US" altLang="en-US" sz="1400" b="1">
                  <a:solidFill>
                    <a:srgbClr val="000000"/>
                  </a:solidFill>
                  <a:cs typeface="Roboto" panose="02000000000000000000" pitchFamily="2" charset="0"/>
                  <a:sym typeface="Arial" panose="020B0604020202020204" pitchFamily="34" charset="0"/>
                </a:rPr>
                <a:t>Design Award</a:t>
              </a:r>
              <a:r>
                <a:rPr lang="en-US" altLang="en-US" sz="1400">
                  <a:solidFill>
                    <a:srgbClr val="000000"/>
                  </a:solidFill>
                  <a:cs typeface="Roboto" panose="02000000000000000000" pitchFamily="2" charset="0"/>
                  <a:sym typeface="Arial" panose="020B0604020202020204" pitchFamily="34" charset="0"/>
                </a:rPr>
                <a:t>: has specific mention of CAD or technical drawings, and it rewards industrial design, robot elegance, simplicity, and durability.</a:t>
              </a:r>
            </a:p>
          </p:txBody>
        </p:sp>
        <p:sp>
          <p:nvSpPr>
            <p:cNvPr id="11" name="Google Shape;252;p11">
              <a:extLst>
                <a:ext uri="{FF2B5EF4-FFF2-40B4-BE49-F238E27FC236}">
                  <a16:creationId xmlns:a16="http://schemas.microsoft.com/office/drawing/2014/main" id="{40A3C105-EC26-3E84-FFB5-EEE4E6F93CE2}"/>
                </a:ext>
              </a:extLst>
            </p:cNvPr>
            <p:cNvSpPr>
              <a:spLocks noChangeArrowheads="1"/>
            </p:cNvSpPr>
            <p:nvPr/>
          </p:nvSpPr>
          <p:spPr bwMode="auto">
            <a:xfrm>
              <a:off x="0" y="1598237"/>
              <a:ext cx="8289235" cy="892039"/>
            </a:xfrm>
            <a:prstGeom prst="roundRect">
              <a:avLst>
                <a:gd name="adj" fmla="val 10000"/>
              </a:avLst>
            </a:prstGeom>
            <a:solidFill>
              <a:srgbClr val="D6D6D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lvl1pPr>
                <a:spcBef>
                  <a:spcPct val="20000"/>
                </a:spcBef>
                <a:spcAft>
                  <a:spcPts val="600"/>
                </a:spcAft>
                <a:buFont typeface="Arial" panose="020B0604020202020204" pitchFamily="34" charset="0"/>
                <a:defRPr sz="2000">
                  <a:solidFill>
                    <a:schemeClr val="tx1"/>
                  </a:solidFill>
                  <a:latin typeface="Roboto" panose="02000000000000000000" pitchFamily="2" charset="0"/>
                  <a:ea typeface="Roboto" panose="02000000000000000000" pitchFamily="2" charset="0"/>
                  <a:cs typeface="Helvetica Neue" panose="02000503000000020004" pitchFamily="2" charset="0"/>
                </a:defRPr>
              </a:lvl1pPr>
              <a:lvl2pPr marL="742950" indent="-285750">
                <a:spcBef>
                  <a:spcPct val="20000"/>
                </a:spcBef>
                <a:buClr>
                  <a:schemeClr val="tx1"/>
                </a:buClr>
                <a:buFont typeface="Arial" panose="020B0604020202020204" pitchFamily="34" charset="0"/>
                <a:buChar char="•"/>
                <a:defRPr sz="2000">
                  <a:solidFill>
                    <a:schemeClr val="tx1"/>
                  </a:solidFill>
                  <a:latin typeface="Roboto" panose="02000000000000000000" pitchFamily="2" charset="0"/>
                  <a:ea typeface="Roboto" panose="02000000000000000000" pitchFamily="2" charset="0"/>
                  <a:cs typeface="Helvetica Neue" panose="02000503000000020004" pitchFamily="2" charset="0"/>
                </a:defRPr>
              </a:lvl2pPr>
              <a:lvl3pPr marL="1143000" indent="-228600">
                <a:spcBef>
                  <a:spcPct val="20000"/>
                </a:spcBef>
                <a:buClr>
                  <a:schemeClr val="tx1"/>
                </a:buClr>
                <a:buFont typeface="Arial" panose="020B0604020202020204" pitchFamily="34" charset="0"/>
                <a:buChar char="•"/>
                <a:defRPr>
                  <a:solidFill>
                    <a:schemeClr val="tx1"/>
                  </a:solidFill>
                  <a:latin typeface="Roboto" panose="02000000000000000000" pitchFamily="2" charset="0"/>
                  <a:ea typeface="Roboto" panose="02000000000000000000" pitchFamily="2" charset="0"/>
                  <a:cs typeface="Helvetica Neue" panose="02000503000000020004" pitchFamily="2" charset="0"/>
                </a:defRPr>
              </a:lvl3pPr>
              <a:lvl4pPr marL="1600200" indent="-228600">
                <a:spcBef>
                  <a:spcPct val="20000"/>
                </a:spcBef>
                <a:buClr>
                  <a:schemeClr val="tx1"/>
                </a:buClr>
                <a:buFont typeface="Arial" panose="020B0604020202020204" pitchFamily="34" charset="0"/>
                <a:buChar char="•"/>
                <a:defRPr sz="1600">
                  <a:solidFill>
                    <a:schemeClr val="tx1"/>
                  </a:solidFill>
                  <a:latin typeface="Roboto" panose="02000000000000000000" pitchFamily="2" charset="0"/>
                  <a:ea typeface="Roboto" panose="02000000000000000000" pitchFamily="2" charset="0"/>
                  <a:cs typeface="Helvetica Neue" panose="02000503000000020004" pitchFamily="2" charset="0"/>
                </a:defRPr>
              </a:lvl4pPr>
              <a:lvl5pPr marL="2057400" indent="-228600">
                <a:spcBef>
                  <a:spcPct val="20000"/>
                </a:spcBef>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5pPr>
              <a:lvl6pPr marL="25146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6pPr>
              <a:lvl7pPr marL="29718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7pPr>
              <a:lvl8pPr marL="34290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8pPr>
              <a:lvl9pPr marL="38862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9pPr>
            </a:lstStyle>
            <a:p>
              <a:pPr eaLnBrk="1" hangingPunct="1">
                <a:spcBef>
                  <a:spcPct val="0"/>
                </a:spcBef>
                <a:spcAft>
                  <a:spcPct val="0"/>
                </a:spcAft>
                <a:buClr>
                  <a:srgbClr val="000000"/>
                </a:buClr>
                <a:buSzPts val="1800"/>
              </a:pPr>
              <a:endParaRPr lang="en-US" altLang="en-US" sz="1800">
                <a:solidFill>
                  <a:srgbClr val="000000"/>
                </a:solidFill>
                <a:cs typeface="Roboto" panose="02000000000000000000" pitchFamily="2" charset="0"/>
                <a:sym typeface="Arial" panose="020B0604020202020204" pitchFamily="34" charset="0"/>
              </a:endParaRPr>
            </a:p>
          </p:txBody>
        </p:sp>
        <p:sp>
          <p:nvSpPr>
            <p:cNvPr id="12" name="Google Shape;253;p11">
              <a:extLst>
                <a:ext uri="{FF2B5EF4-FFF2-40B4-BE49-F238E27FC236}">
                  <a16:creationId xmlns:a16="http://schemas.microsoft.com/office/drawing/2014/main" id="{AFD0FF1B-BA1F-7E5A-FD72-04CD9CB5E8A4}"/>
                </a:ext>
              </a:extLst>
            </p:cNvPr>
            <p:cNvSpPr>
              <a:spLocks noChangeArrowheads="1"/>
            </p:cNvSpPr>
            <p:nvPr/>
          </p:nvSpPr>
          <p:spPr bwMode="auto">
            <a:xfrm>
              <a:off x="269841" y="1798946"/>
              <a:ext cx="490621" cy="490621"/>
            </a:xfrm>
            <a:prstGeom prst="rect">
              <a:avLst/>
            </a:prstGeom>
            <a:blipFill dpi="0" rotWithShape="1">
              <a:blip r:embed="rId4"/>
              <a:srcRect/>
              <a:stretch>
                <a:fillRect/>
              </a:stretch>
            </a:blipFill>
            <a:ln w="28575">
              <a:solidFill>
                <a:schemeClr val="bg1"/>
              </a:solidFill>
              <a:round/>
              <a:headEnd type="none" w="sm" len="sm"/>
              <a:tailEnd type="none" w="sm" len="sm"/>
            </a:ln>
          </p:spPr>
          <p:txBody>
            <a:bodyPr lIns="91425" tIns="91425" rIns="91425" bIns="91425" anchor="ctr"/>
            <a:lstStyle>
              <a:lvl1pPr>
                <a:spcBef>
                  <a:spcPct val="20000"/>
                </a:spcBef>
                <a:spcAft>
                  <a:spcPts val="600"/>
                </a:spcAft>
                <a:buFont typeface="Arial" panose="020B0604020202020204" pitchFamily="34" charset="0"/>
                <a:defRPr sz="2000">
                  <a:solidFill>
                    <a:schemeClr val="tx1"/>
                  </a:solidFill>
                  <a:latin typeface="Roboto" panose="02000000000000000000" pitchFamily="2" charset="0"/>
                  <a:ea typeface="Roboto" panose="02000000000000000000" pitchFamily="2" charset="0"/>
                  <a:cs typeface="Helvetica Neue" panose="02000503000000020004" pitchFamily="2" charset="0"/>
                </a:defRPr>
              </a:lvl1pPr>
              <a:lvl2pPr marL="742950" indent="-285750">
                <a:spcBef>
                  <a:spcPct val="20000"/>
                </a:spcBef>
                <a:buClr>
                  <a:schemeClr val="tx1"/>
                </a:buClr>
                <a:buFont typeface="Arial" panose="020B0604020202020204" pitchFamily="34" charset="0"/>
                <a:buChar char="•"/>
                <a:defRPr sz="2000">
                  <a:solidFill>
                    <a:schemeClr val="tx1"/>
                  </a:solidFill>
                  <a:latin typeface="Roboto" panose="02000000000000000000" pitchFamily="2" charset="0"/>
                  <a:ea typeface="Roboto" panose="02000000000000000000" pitchFamily="2" charset="0"/>
                  <a:cs typeface="Helvetica Neue" panose="02000503000000020004" pitchFamily="2" charset="0"/>
                </a:defRPr>
              </a:lvl2pPr>
              <a:lvl3pPr marL="1143000" indent="-228600">
                <a:spcBef>
                  <a:spcPct val="20000"/>
                </a:spcBef>
                <a:buClr>
                  <a:schemeClr val="tx1"/>
                </a:buClr>
                <a:buFont typeface="Arial" panose="020B0604020202020204" pitchFamily="34" charset="0"/>
                <a:buChar char="•"/>
                <a:defRPr>
                  <a:solidFill>
                    <a:schemeClr val="tx1"/>
                  </a:solidFill>
                  <a:latin typeface="Roboto" panose="02000000000000000000" pitchFamily="2" charset="0"/>
                  <a:ea typeface="Roboto" panose="02000000000000000000" pitchFamily="2" charset="0"/>
                  <a:cs typeface="Helvetica Neue" panose="02000503000000020004" pitchFamily="2" charset="0"/>
                </a:defRPr>
              </a:lvl3pPr>
              <a:lvl4pPr marL="1600200" indent="-228600">
                <a:spcBef>
                  <a:spcPct val="20000"/>
                </a:spcBef>
                <a:buClr>
                  <a:schemeClr val="tx1"/>
                </a:buClr>
                <a:buFont typeface="Arial" panose="020B0604020202020204" pitchFamily="34" charset="0"/>
                <a:buChar char="•"/>
                <a:defRPr sz="1600">
                  <a:solidFill>
                    <a:schemeClr val="tx1"/>
                  </a:solidFill>
                  <a:latin typeface="Roboto" panose="02000000000000000000" pitchFamily="2" charset="0"/>
                  <a:ea typeface="Roboto" panose="02000000000000000000" pitchFamily="2" charset="0"/>
                  <a:cs typeface="Helvetica Neue" panose="02000503000000020004" pitchFamily="2" charset="0"/>
                </a:defRPr>
              </a:lvl4pPr>
              <a:lvl5pPr marL="2057400" indent="-228600">
                <a:spcBef>
                  <a:spcPct val="20000"/>
                </a:spcBef>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5pPr>
              <a:lvl6pPr marL="25146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6pPr>
              <a:lvl7pPr marL="29718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7pPr>
              <a:lvl8pPr marL="34290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8pPr>
              <a:lvl9pPr marL="38862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9pPr>
            </a:lstStyle>
            <a:p>
              <a:pPr eaLnBrk="1" hangingPunct="1">
                <a:spcBef>
                  <a:spcPct val="0"/>
                </a:spcBef>
                <a:spcAft>
                  <a:spcPct val="0"/>
                </a:spcAft>
                <a:buClr>
                  <a:srgbClr val="000000"/>
                </a:buClr>
                <a:buSzPts val="1800"/>
              </a:pPr>
              <a:endParaRPr lang="en-US" altLang="en-US" sz="1800">
                <a:solidFill>
                  <a:srgbClr val="000000"/>
                </a:solidFill>
                <a:cs typeface="Roboto" panose="02000000000000000000" pitchFamily="2" charset="0"/>
                <a:sym typeface="Arial" panose="020B0604020202020204" pitchFamily="34" charset="0"/>
              </a:endParaRPr>
            </a:p>
          </p:txBody>
        </p:sp>
        <p:sp>
          <p:nvSpPr>
            <p:cNvPr id="13" name="Google Shape;254;p11">
              <a:extLst>
                <a:ext uri="{FF2B5EF4-FFF2-40B4-BE49-F238E27FC236}">
                  <a16:creationId xmlns:a16="http://schemas.microsoft.com/office/drawing/2014/main" id="{3221AFAD-768E-2915-B375-AFD8227AB42D}"/>
                </a:ext>
              </a:extLst>
            </p:cNvPr>
            <p:cNvSpPr>
              <a:spLocks noChangeArrowheads="1"/>
            </p:cNvSpPr>
            <p:nvPr/>
          </p:nvSpPr>
          <p:spPr bwMode="auto">
            <a:xfrm>
              <a:off x="1030305" y="1598237"/>
              <a:ext cx="7258929" cy="892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spcBef>
                  <a:spcPct val="20000"/>
                </a:spcBef>
                <a:spcAft>
                  <a:spcPts val="600"/>
                </a:spcAft>
                <a:buFont typeface="Arial" panose="020B0604020202020204" pitchFamily="34" charset="0"/>
                <a:defRPr sz="2000">
                  <a:solidFill>
                    <a:schemeClr val="tx1"/>
                  </a:solidFill>
                  <a:latin typeface="Roboto" panose="02000000000000000000" pitchFamily="2" charset="0"/>
                  <a:ea typeface="Roboto" panose="02000000000000000000" pitchFamily="2" charset="0"/>
                  <a:cs typeface="Helvetica Neue" panose="02000503000000020004" pitchFamily="2" charset="0"/>
                </a:defRPr>
              </a:lvl1pPr>
              <a:lvl2pPr marL="742950" indent="-285750">
                <a:spcBef>
                  <a:spcPct val="20000"/>
                </a:spcBef>
                <a:buClr>
                  <a:schemeClr val="tx1"/>
                </a:buClr>
                <a:buFont typeface="Arial" panose="020B0604020202020204" pitchFamily="34" charset="0"/>
                <a:buChar char="•"/>
                <a:defRPr sz="2000">
                  <a:solidFill>
                    <a:schemeClr val="tx1"/>
                  </a:solidFill>
                  <a:latin typeface="Roboto" panose="02000000000000000000" pitchFamily="2" charset="0"/>
                  <a:ea typeface="Roboto" panose="02000000000000000000" pitchFamily="2" charset="0"/>
                  <a:cs typeface="Helvetica Neue" panose="02000503000000020004" pitchFamily="2" charset="0"/>
                </a:defRPr>
              </a:lvl2pPr>
              <a:lvl3pPr marL="1143000" indent="-228600">
                <a:spcBef>
                  <a:spcPct val="20000"/>
                </a:spcBef>
                <a:buClr>
                  <a:schemeClr val="tx1"/>
                </a:buClr>
                <a:buFont typeface="Arial" panose="020B0604020202020204" pitchFamily="34" charset="0"/>
                <a:buChar char="•"/>
                <a:defRPr>
                  <a:solidFill>
                    <a:schemeClr val="tx1"/>
                  </a:solidFill>
                  <a:latin typeface="Roboto" panose="02000000000000000000" pitchFamily="2" charset="0"/>
                  <a:ea typeface="Roboto" panose="02000000000000000000" pitchFamily="2" charset="0"/>
                  <a:cs typeface="Helvetica Neue" panose="02000503000000020004" pitchFamily="2" charset="0"/>
                </a:defRPr>
              </a:lvl3pPr>
              <a:lvl4pPr marL="1600200" indent="-228600">
                <a:spcBef>
                  <a:spcPct val="20000"/>
                </a:spcBef>
                <a:buClr>
                  <a:schemeClr val="tx1"/>
                </a:buClr>
                <a:buFont typeface="Arial" panose="020B0604020202020204" pitchFamily="34" charset="0"/>
                <a:buChar char="•"/>
                <a:defRPr sz="1600">
                  <a:solidFill>
                    <a:schemeClr val="tx1"/>
                  </a:solidFill>
                  <a:latin typeface="Roboto" panose="02000000000000000000" pitchFamily="2" charset="0"/>
                  <a:ea typeface="Roboto" panose="02000000000000000000" pitchFamily="2" charset="0"/>
                  <a:cs typeface="Helvetica Neue" panose="02000503000000020004" pitchFamily="2" charset="0"/>
                </a:defRPr>
              </a:lvl4pPr>
              <a:lvl5pPr marL="2057400" indent="-228600">
                <a:spcBef>
                  <a:spcPct val="20000"/>
                </a:spcBef>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5pPr>
              <a:lvl6pPr marL="25146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6pPr>
              <a:lvl7pPr marL="29718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7pPr>
              <a:lvl8pPr marL="34290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8pPr>
              <a:lvl9pPr marL="38862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9pPr>
            </a:lstStyle>
            <a:p>
              <a:pPr eaLnBrk="1" hangingPunct="1">
                <a:spcBef>
                  <a:spcPct val="0"/>
                </a:spcBef>
                <a:spcAft>
                  <a:spcPct val="0"/>
                </a:spcAft>
                <a:buClr>
                  <a:srgbClr val="000000"/>
                </a:buClr>
                <a:buSzPts val="1800"/>
              </a:pPr>
              <a:endParaRPr lang="en-US" altLang="en-US" sz="1800">
                <a:solidFill>
                  <a:srgbClr val="000000"/>
                </a:solidFill>
                <a:cs typeface="Roboto" panose="02000000000000000000" pitchFamily="2" charset="0"/>
                <a:sym typeface="Arial" panose="020B0604020202020204" pitchFamily="34" charset="0"/>
              </a:endParaRPr>
            </a:p>
          </p:txBody>
        </p:sp>
        <p:sp>
          <p:nvSpPr>
            <p:cNvPr id="14" name="Google Shape;255;p11">
              <a:extLst>
                <a:ext uri="{FF2B5EF4-FFF2-40B4-BE49-F238E27FC236}">
                  <a16:creationId xmlns:a16="http://schemas.microsoft.com/office/drawing/2014/main" id="{41634EDF-6C1C-9893-AD89-53EBD350818E}"/>
                </a:ext>
              </a:extLst>
            </p:cNvPr>
            <p:cNvSpPr txBox="1">
              <a:spLocks noChangeArrowheads="1"/>
            </p:cNvSpPr>
            <p:nvPr/>
          </p:nvSpPr>
          <p:spPr bwMode="auto">
            <a:xfrm>
              <a:off x="1030305" y="1598237"/>
              <a:ext cx="7258929" cy="892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400" tIns="94400" rIns="94400" bIns="94400" anchor="ctr"/>
            <a:lstStyle>
              <a:lvl1pPr>
                <a:spcBef>
                  <a:spcPct val="20000"/>
                </a:spcBef>
                <a:spcAft>
                  <a:spcPts val="600"/>
                </a:spcAft>
                <a:buFont typeface="Arial" panose="020B0604020202020204" pitchFamily="34" charset="0"/>
                <a:defRPr sz="2000">
                  <a:solidFill>
                    <a:schemeClr val="tx1"/>
                  </a:solidFill>
                  <a:latin typeface="Roboto" panose="02000000000000000000" pitchFamily="2" charset="0"/>
                  <a:ea typeface="Roboto" panose="02000000000000000000" pitchFamily="2" charset="0"/>
                  <a:cs typeface="Helvetica Neue" panose="02000503000000020004" pitchFamily="2" charset="0"/>
                </a:defRPr>
              </a:lvl1pPr>
              <a:lvl2pPr marL="742950" indent="-285750">
                <a:spcBef>
                  <a:spcPct val="20000"/>
                </a:spcBef>
                <a:buClr>
                  <a:schemeClr val="tx1"/>
                </a:buClr>
                <a:buFont typeface="Arial" panose="020B0604020202020204" pitchFamily="34" charset="0"/>
                <a:buChar char="•"/>
                <a:defRPr sz="2000">
                  <a:solidFill>
                    <a:schemeClr val="tx1"/>
                  </a:solidFill>
                  <a:latin typeface="Roboto" panose="02000000000000000000" pitchFamily="2" charset="0"/>
                  <a:ea typeface="Roboto" panose="02000000000000000000" pitchFamily="2" charset="0"/>
                  <a:cs typeface="Helvetica Neue" panose="02000503000000020004" pitchFamily="2" charset="0"/>
                </a:defRPr>
              </a:lvl2pPr>
              <a:lvl3pPr marL="1143000" indent="-228600">
                <a:spcBef>
                  <a:spcPct val="20000"/>
                </a:spcBef>
                <a:buClr>
                  <a:schemeClr val="tx1"/>
                </a:buClr>
                <a:buFont typeface="Arial" panose="020B0604020202020204" pitchFamily="34" charset="0"/>
                <a:buChar char="•"/>
                <a:defRPr>
                  <a:solidFill>
                    <a:schemeClr val="tx1"/>
                  </a:solidFill>
                  <a:latin typeface="Roboto" panose="02000000000000000000" pitchFamily="2" charset="0"/>
                  <a:ea typeface="Roboto" panose="02000000000000000000" pitchFamily="2" charset="0"/>
                  <a:cs typeface="Helvetica Neue" panose="02000503000000020004" pitchFamily="2" charset="0"/>
                </a:defRPr>
              </a:lvl3pPr>
              <a:lvl4pPr marL="1600200" indent="-228600">
                <a:spcBef>
                  <a:spcPct val="20000"/>
                </a:spcBef>
                <a:buClr>
                  <a:schemeClr val="tx1"/>
                </a:buClr>
                <a:buFont typeface="Arial" panose="020B0604020202020204" pitchFamily="34" charset="0"/>
                <a:buChar char="•"/>
                <a:defRPr sz="1600">
                  <a:solidFill>
                    <a:schemeClr val="tx1"/>
                  </a:solidFill>
                  <a:latin typeface="Roboto" panose="02000000000000000000" pitchFamily="2" charset="0"/>
                  <a:ea typeface="Roboto" panose="02000000000000000000" pitchFamily="2" charset="0"/>
                  <a:cs typeface="Helvetica Neue" panose="02000503000000020004" pitchFamily="2" charset="0"/>
                </a:defRPr>
              </a:lvl4pPr>
              <a:lvl5pPr marL="2057400" indent="-228600">
                <a:spcBef>
                  <a:spcPct val="20000"/>
                </a:spcBef>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5pPr>
              <a:lvl6pPr marL="25146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6pPr>
              <a:lvl7pPr marL="29718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7pPr>
              <a:lvl8pPr marL="34290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8pPr>
              <a:lvl9pPr marL="38862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9pPr>
            </a:lstStyle>
            <a:p>
              <a:pPr eaLnBrk="1" hangingPunct="1">
                <a:spcBef>
                  <a:spcPct val="0"/>
                </a:spcBef>
                <a:spcAft>
                  <a:spcPct val="0"/>
                </a:spcAft>
                <a:buClr>
                  <a:srgbClr val="000000"/>
                </a:buClr>
                <a:buSzPts val="1700"/>
              </a:pPr>
              <a:r>
                <a:rPr lang="en-US" altLang="en-US" sz="1400" b="1">
                  <a:solidFill>
                    <a:srgbClr val="000000"/>
                  </a:solidFill>
                  <a:cs typeface="Roboto" panose="02000000000000000000" pitchFamily="2" charset="0"/>
                  <a:sym typeface="Arial" panose="020B0604020202020204" pitchFamily="34" charset="0"/>
                </a:rPr>
                <a:t>Innovate Award</a:t>
              </a:r>
              <a:r>
                <a:rPr lang="en-US" altLang="en-US" sz="1400">
                  <a:solidFill>
                    <a:srgbClr val="000000"/>
                  </a:solidFill>
                  <a:cs typeface="Roboto" panose="02000000000000000000" pitchFamily="2" charset="0"/>
                  <a:sym typeface="Arial" panose="020B0604020202020204" pitchFamily="34" charset="0"/>
                </a:rPr>
                <a:t>: rewards innovative thinking, creativity, and ingenuity. </a:t>
              </a:r>
            </a:p>
          </p:txBody>
        </p:sp>
      </p:grpSp>
    </p:spTree>
    <p:extLst>
      <p:ext uri="{BB962C8B-B14F-4D97-AF65-F5344CB8AC3E}">
        <p14:creationId xmlns:p14="http://schemas.microsoft.com/office/powerpoint/2010/main" val="20291524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285DA-EDDB-3151-ADBC-D4E9868215A3}"/>
              </a:ext>
            </a:extLst>
          </p:cNvPr>
          <p:cNvSpPr>
            <a:spLocks noGrp="1" noChangeAspect="1"/>
          </p:cNvSpPr>
          <p:nvPr>
            <p:ph type="title"/>
          </p:nvPr>
        </p:nvSpPr>
        <p:spPr>
          <a:xfrm>
            <a:off x="457200" y="949325"/>
            <a:ext cx="8289925" cy="554038"/>
          </a:xfrm>
        </p:spPr>
        <p:txBody>
          <a:bodyPr/>
          <a:lstStyle/>
          <a:p>
            <a:r>
              <a:rPr lang="en-US"/>
              <a:t>AFTER ALL INTERVIEWS</a:t>
            </a:r>
          </a:p>
        </p:txBody>
      </p:sp>
      <p:sp>
        <p:nvSpPr>
          <p:cNvPr id="3" name="Content Placeholder 2">
            <a:extLst>
              <a:ext uri="{FF2B5EF4-FFF2-40B4-BE49-F238E27FC236}">
                <a16:creationId xmlns:a16="http://schemas.microsoft.com/office/drawing/2014/main" id="{2B4AC94A-0A04-F93A-65AB-A99FC03B01EC}"/>
              </a:ext>
            </a:extLst>
          </p:cNvPr>
          <p:cNvSpPr>
            <a:spLocks noGrp="1" noChangeAspect="1"/>
          </p:cNvSpPr>
          <p:nvPr>
            <p:ph idx="1"/>
          </p:nvPr>
        </p:nvSpPr>
        <p:spPr>
          <a:xfrm>
            <a:off x="457200" y="1647825"/>
            <a:ext cx="8289925" cy="2973388"/>
          </a:xfrm>
        </p:spPr>
        <p:txBody>
          <a:bodyPr vert="horz" lIns="91440" tIns="45720" rIns="91440" bIns="45720" rtlCol="0" anchor="t">
            <a:noAutofit/>
          </a:bodyPr>
          <a:lstStyle/>
          <a:p>
            <a:pPr marL="274320" lvl="0" indent="-274320" algn="l" rtl="0">
              <a:lnSpc>
                <a:spcPct val="100000"/>
              </a:lnSpc>
              <a:spcBef>
                <a:spcPts val="0"/>
              </a:spcBef>
              <a:spcAft>
                <a:spcPts val="0"/>
              </a:spcAft>
              <a:buSzPts val="1600"/>
              <a:buAutoNum type="arabicPeriod"/>
            </a:pPr>
            <a:r>
              <a:rPr lang="en-US" sz="1600">
                <a:latin typeface="Roboto"/>
                <a:ea typeface="Roboto"/>
                <a:cs typeface="Roboto"/>
                <a:sym typeface="Arial"/>
              </a:rPr>
              <a:t> Decide Your Panel’s shortlists:  Discuss which teams your panel would recommend for each of following awards:</a:t>
            </a:r>
          </a:p>
          <a:p>
            <a:pPr marL="971550" lvl="2" indent="-285750">
              <a:spcBef>
                <a:spcPts val="0"/>
              </a:spcBef>
              <a:buSzPts val="1800"/>
              <a:buFont typeface="Wingdings" pitchFamily="34" charset="0"/>
              <a:buChar char="§"/>
            </a:pPr>
            <a:r>
              <a:rPr lang="en-US" sz="1400">
                <a:latin typeface="Roboto"/>
                <a:ea typeface="Roboto"/>
                <a:cs typeface="Roboto"/>
                <a:sym typeface="Arial"/>
              </a:rPr>
              <a:t>up to 2:  Connect   /   Motivate   /   Innovate   /   Design  /  Control  </a:t>
            </a:r>
          </a:p>
          <a:p>
            <a:pPr marL="971550" lvl="2" indent="-285750" algn="l">
              <a:lnSpc>
                <a:spcPct val="100000"/>
              </a:lnSpc>
              <a:spcBef>
                <a:spcPts val="0"/>
              </a:spcBef>
              <a:spcAft>
                <a:spcPts val="0"/>
              </a:spcAft>
              <a:buSzPts val="1800"/>
              <a:buFont typeface="Wingdings" pitchFamily="34" charset="0"/>
              <a:buChar char="§"/>
            </a:pPr>
            <a:r>
              <a:rPr lang="en-US" sz="1400">
                <a:latin typeface="Roboto"/>
                <a:ea typeface="Roboto"/>
                <a:cs typeface="Roboto"/>
                <a:sym typeface="Arial"/>
              </a:rPr>
              <a:t>up to 3:  Think</a:t>
            </a:r>
            <a:endParaRPr lang="en-US" sz="1400">
              <a:latin typeface="Roboto"/>
              <a:ea typeface="Roboto"/>
              <a:cs typeface="Roboto"/>
            </a:endParaRPr>
          </a:p>
          <a:p>
            <a:pPr marL="274320" marR="0" lvl="0" indent="-274320" algn="l" rtl="0">
              <a:lnSpc>
                <a:spcPct val="100000"/>
              </a:lnSpc>
              <a:spcBef>
                <a:spcPts val="0"/>
              </a:spcBef>
              <a:spcAft>
                <a:spcPts val="0"/>
              </a:spcAft>
              <a:buSzPts val="1600"/>
              <a:buAutoNum type="arabicPeriod"/>
            </a:pPr>
            <a:r>
              <a:rPr lang="en-US" sz="1600">
                <a:latin typeface="Roboto"/>
                <a:ea typeface="Roboto"/>
                <a:cs typeface="Roboto"/>
                <a:sym typeface="Arial"/>
              </a:rPr>
              <a:t>Grab everything -  all notes, feedback forms, all portfolios &amp; all Control Summary Sheets back to Judges Room</a:t>
            </a:r>
            <a:endParaRPr lang="en-US" sz="1600">
              <a:latin typeface="Roboto"/>
              <a:ea typeface="Roboto"/>
              <a:cs typeface="Roboto"/>
            </a:endParaRPr>
          </a:p>
          <a:p>
            <a:pPr marL="457200" lvl="0" indent="0" algn="l" rtl="0">
              <a:lnSpc>
                <a:spcPct val="100000"/>
              </a:lnSpc>
              <a:spcBef>
                <a:spcPts val="0"/>
              </a:spcBef>
              <a:spcAft>
                <a:spcPts val="0"/>
              </a:spcAft>
              <a:buSzPts val="1800"/>
              <a:buNone/>
            </a:pPr>
            <a:endParaRPr lang="en-US" sz="1600">
              <a:cs typeface="Roboto" panose="02000000000000000000" pitchFamily="2" charset="0"/>
              <a:sym typeface="Arial"/>
            </a:endParaRPr>
          </a:p>
          <a:p>
            <a:pPr marL="0" lvl="0" indent="0" algn="l" rtl="0">
              <a:lnSpc>
                <a:spcPct val="100000"/>
              </a:lnSpc>
              <a:spcBef>
                <a:spcPts val="0"/>
              </a:spcBef>
              <a:spcAft>
                <a:spcPts val="0"/>
              </a:spcAft>
              <a:buSzPts val="1800"/>
              <a:buNone/>
            </a:pPr>
            <a:endParaRPr lang="en-US" sz="1600">
              <a:cs typeface="Roboto" panose="02000000000000000000" pitchFamily="2" charset="0"/>
              <a:sym typeface="Arial"/>
            </a:endParaRPr>
          </a:p>
          <a:p>
            <a:pPr marL="0" lvl="0" indent="0" algn="l" rtl="0">
              <a:lnSpc>
                <a:spcPct val="100000"/>
              </a:lnSpc>
              <a:spcBef>
                <a:spcPts val="0"/>
              </a:spcBef>
              <a:spcAft>
                <a:spcPts val="0"/>
              </a:spcAft>
              <a:buSzPts val="1800"/>
              <a:buNone/>
            </a:pPr>
            <a:r>
              <a:rPr lang="en-US" sz="1600" b="1">
                <a:latin typeface="Roboto"/>
                <a:ea typeface="Roboto"/>
                <a:cs typeface="Roboto"/>
                <a:sym typeface="Arial"/>
              </a:rPr>
              <a:t>DEADLINE FOR SHORTLISTS IS </a:t>
            </a:r>
            <a:r>
              <a:rPr lang="en-US" sz="1600" b="1">
                <a:highlight>
                  <a:srgbClr val="FFFF00"/>
                </a:highlight>
                <a:latin typeface="Roboto"/>
                <a:ea typeface="Roboto"/>
                <a:cs typeface="Roboto"/>
                <a:sym typeface="Arial"/>
              </a:rPr>
              <a:t>X:XX </a:t>
            </a:r>
            <a:r>
              <a:rPr lang="en-US" sz="1600" b="1">
                <a:latin typeface="Roboto"/>
                <a:ea typeface="Roboto"/>
                <a:cs typeface="Roboto"/>
                <a:sym typeface="Arial"/>
              </a:rPr>
              <a:t>AM </a:t>
            </a:r>
            <a:r>
              <a:rPr lang="en-US" sz="1600">
                <a:latin typeface="Roboto"/>
                <a:ea typeface="Roboto"/>
                <a:cs typeface="Roboto"/>
                <a:sym typeface="Arial"/>
              </a:rPr>
              <a:t> </a:t>
            </a:r>
            <a:endParaRPr lang="en-US" sz="1600">
              <a:latin typeface="Roboto"/>
              <a:ea typeface="Roboto"/>
              <a:cs typeface="Roboto"/>
            </a:endParaRPr>
          </a:p>
          <a:p>
            <a:endParaRPr lang="en-US"/>
          </a:p>
        </p:txBody>
      </p:sp>
    </p:spTree>
    <p:extLst>
      <p:ext uri="{BB962C8B-B14F-4D97-AF65-F5344CB8AC3E}">
        <p14:creationId xmlns:p14="http://schemas.microsoft.com/office/powerpoint/2010/main" val="31573250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D8B9C-F006-704E-91E6-CF2B984FE19D}"/>
              </a:ext>
            </a:extLst>
          </p:cNvPr>
          <p:cNvSpPr>
            <a:spLocks noGrp="1" noChangeAspect="1"/>
          </p:cNvSpPr>
          <p:nvPr>
            <p:ph type="ctrTitle"/>
          </p:nvPr>
        </p:nvSpPr>
        <p:spPr/>
        <p:txBody>
          <a:bodyPr/>
          <a:lstStyle/>
          <a:p>
            <a:r>
              <a:rPr lang="en-US"/>
              <a:t>Judge Training</a:t>
            </a:r>
          </a:p>
        </p:txBody>
      </p:sp>
    </p:spTree>
    <p:extLst>
      <p:ext uri="{BB962C8B-B14F-4D97-AF65-F5344CB8AC3E}">
        <p14:creationId xmlns:p14="http://schemas.microsoft.com/office/powerpoint/2010/main" val="33534336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923A2-6D0E-435C-B82B-48AC7352BB7E}"/>
              </a:ext>
            </a:extLst>
          </p:cNvPr>
          <p:cNvSpPr>
            <a:spLocks noGrp="1" noChangeAspect="1"/>
          </p:cNvSpPr>
          <p:nvPr>
            <p:ph type="title"/>
          </p:nvPr>
        </p:nvSpPr>
        <p:spPr>
          <a:xfrm>
            <a:off x="457200" y="949325"/>
            <a:ext cx="8289925" cy="554038"/>
          </a:xfrm>
        </p:spPr>
        <p:txBody>
          <a:bodyPr/>
          <a:lstStyle/>
          <a:p>
            <a:r>
              <a:rPr lang="en-US" altLang="en-US"/>
              <a:t>Deliberations (Afternoon)</a:t>
            </a:r>
            <a:endParaRPr lang="en-US"/>
          </a:p>
        </p:txBody>
      </p:sp>
      <p:sp>
        <p:nvSpPr>
          <p:cNvPr id="3" name="Content Placeholder 2">
            <a:extLst>
              <a:ext uri="{FF2B5EF4-FFF2-40B4-BE49-F238E27FC236}">
                <a16:creationId xmlns:a16="http://schemas.microsoft.com/office/drawing/2014/main" id="{9BD34F16-0F8E-78A6-85DD-3A8CCDE60B44}"/>
              </a:ext>
            </a:extLst>
          </p:cNvPr>
          <p:cNvSpPr>
            <a:spLocks noGrp="1" noChangeAspect="1"/>
          </p:cNvSpPr>
          <p:nvPr>
            <p:ph idx="1"/>
          </p:nvPr>
        </p:nvSpPr>
        <p:spPr>
          <a:xfrm>
            <a:off x="457200" y="1647825"/>
            <a:ext cx="8289925" cy="2973388"/>
          </a:xfrm>
        </p:spPr>
        <p:txBody>
          <a:bodyPr vert="horz" lIns="91440" tIns="45720" rIns="91440" bIns="45720" rtlCol="0" anchor="t">
            <a:noAutofit/>
          </a:bodyPr>
          <a:lstStyle/>
          <a:p>
            <a:pPr marL="342900" indent="-342900" eaLnBrk="1" hangingPunct="1">
              <a:spcBef>
                <a:spcPct val="0"/>
              </a:spcBef>
              <a:spcAft>
                <a:spcPct val="0"/>
              </a:spcAft>
              <a:buClr>
                <a:srgbClr val="000000"/>
              </a:buClr>
              <a:buSzPts val="2000"/>
              <a:buFont typeface="Arial" panose="020B0604020202020204" pitchFamily="34" charset="0"/>
              <a:buChar char="•"/>
            </a:pPr>
            <a:r>
              <a:rPr lang="en-US" altLang="en-US">
                <a:latin typeface="Roboto"/>
                <a:ea typeface="Roboto"/>
              </a:rPr>
              <a:t>Pit Interviews</a:t>
            </a:r>
          </a:p>
          <a:p>
            <a:pPr marL="342900" indent="-342900" eaLnBrk="1" hangingPunct="1">
              <a:spcBef>
                <a:spcPts val="1000"/>
              </a:spcBef>
              <a:spcAft>
                <a:spcPct val="0"/>
              </a:spcAft>
              <a:buClr>
                <a:srgbClr val="000000"/>
              </a:buClr>
              <a:buSzPts val="2000"/>
              <a:buFont typeface="Arial" panose="020B0604020202020204" pitchFamily="34" charset="0"/>
              <a:buChar char="•"/>
            </a:pPr>
            <a:r>
              <a:rPr lang="en-US" altLang="en-US">
                <a:latin typeface="Roboto"/>
                <a:ea typeface="Roboto"/>
              </a:rPr>
              <a:t>All Judging teams will describe and advocate for their 1</a:t>
            </a:r>
            <a:r>
              <a:rPr lang="en-US" altLang="en-US" baseline="30000">
                <a:latin typeface="Roboto"/>
                <a:ea typeface="Roboto"/>
              </a:rPr>
              <a:t>st</a:t>
            </a:r>
            <a:r>
              <a:rPr lang="en-US" altLang="en-US">
                <a:latin typeface="Roboto"/>
                <a:ea typeface="Roboto"/>
              </a:rPr>
              <a:t> ranked team and agree on the best team.</a:t>
            </a:r>
          </a:p>
          <a:p>
            <a:pPr marL="800100" lvl="1" indent="-342900" eaLnBrk="1" hangingPunct="1">
              <a:spcBef>
                <a:spcPts val="1000"/>
              </a:spcBef>
              <a:buSzPts val="2000"/>
            </a:pPr>
            <a:r>
              <a:rPr lang="en-US" altLang="en-US">
                <a:latin typeface="Roboto"/>
                <a:ea typeface="Roboto"/>
              </a:rPr>
              <a:t>Continue until you reach the top 6 teams</a:t>
            </a:r>
          </a:p>
          <a:p>
            <a:pPr marL="800100" lvl="1" indent="-342900" eaLnBrk="1" hangingPunct="1">
              <a:spcBef>
                <a:spcPts val="400"/>
              </a:spcBef>
              <a:buSzPts val="2000"/>
            </a:pPr>
            <a:r>
              <a:rPr lang="en-US" altLang="en-US">
                <a:latin typeface="Roboto"/>
                <a:ea typeface="Roboto"/>
              </a:rPr>
              <a:t>More to come! </a:t>
            </a:r>
          </a:p>
          <a:p>
            <a:endParaRPr lang="en-US"/>
          </a:p>
        </p:txBody>
      </p:sp>
    </p:spTree>
    <p:extLst>
      <p:ext uri="{BB962C8B-B14F-4D97-AF65-F5344CB8AC3E}">
        <p14:creationId xmlns:p14="http://schemas.microsoft.com/office/powerpoint/2010/main" val="1750744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BEEAC-2471-C002-E078-B4620BA7D777}"/>
              </a:ext>
            </a:extLst>
          </p:cNvPr>
          <p:cNvSpPr>
            <a:spLocks noGrp="1"/>
          </p:cNvSpPr>
          <p:nvPr>
            <p:ph type="title"/>
          </p:nvPr>
        </p:nvSpPr>
        <p:spPr/>
        <p:txBody>
          <a:bodyPr/>
          <a:lstStyle/>
          <a:p>
            <a:r>
              <a:rPr lang="en-US"/>
              <a:t>Judging Question Bank</a:t>
            </a:r>
          </a:p>
        </p:txBody>
      </p:sp>
      <p:pic>
        <p:nvPicPr>
          <p:cNvPr id="5" name="Content Placeholder 4">
            <a:extLst>
              <a:ext uri="{FF2B5EF4-FFF2-40B4-BE49-F238E27FC236}">
                <a16:creationId xmlns:a16="http://schemas.microsoft.com/office/drawing/2014/main" id="{03F32191-442D-4E88-0CEE-69A5D5068F11}"/>
              </a:ext>
            </a:extLst>
          </p:cNvPr>
          <p:cNvPicPr>
            <a:picLocks noGrp="1" noChangeAspect="1"/>
          </p:cNvPicPr>
          <p:nvPr>
            <p:ph idx="1"/>
          </p:nvPr>
        </p:nvPicPr>
        <p:blipFill>
          <a:blip r:embed="rId2"/>
          <a:stretch>
            <a:fillRect/>
          </a:stretch>
        </p:blipFill>
        <p:spPr>
          <a:xfrm>
            <a:off x="3115468" y="1647825"/>
            <a:ext cx="2973388" cy="2973388"/>
          </a:xfrm>
        </p:spPr>
      </p:pic>
    </p:spTree>
    <p:extLst>
      <p:ext uri="{BB962C8B-B14F-4D97-AF65-F5344CB8AC3E}">
        <p14:creationId xmlns:p14="http://schemas.microsoft.com/office/powerpoint/2010/main" val="1216958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0DB31ED1-47CA-8CCD-3C02-DF81A15E5A98}"/>
              </a:ext>
            </a:extLst>
          </p:cNvPr>
          <p:cNvSpPr>
            <a:spLocks noGrp="1" noChangeAspect="1"/>
          </p:cNvSpPr>
          <p:nvPr>
            <p:ph idx="1"/>
          </p:nvPr>
        </p:nvSpPr>
        <p:spPr>
          <a:xfrm>
            <a:off x="457200" y="1647825"/>
            <a:ext cx="8289925" cy="2973388"/>
          </a:xfrm>
        </p:spPr>
        <p:txBody>
          <a:bodyPr vert="horz" lIns="91440" tIns="45720" rIns="91440" bIns="45720" rtlCol="0" anchor="t">
            <a:noAutofit/>
          </a:bodyPr>
          <a:lstStyle/>
          <a:p>
            <a:pPr indent="-355600" eaLnBrk="1" hangingPunct="1">
              <a:spcAft>
                <a:spcPct val="0"/>
              </a:spcAft>
              <a:buClr>
                <a:srgbClr val="000000"/>
              </a:buClr>
              <a:buFont typeface="Arial" panose="020B0604020202020204" pitchFamily="34" charset="0"/>
              <a:buChar char="-"/>
            </a:pPr>
            <a:r>
              <a:rPr lang="en-US" altLang="en-US">
                <a:latin typeface="Roboto"/>
                <a:ea typeface="Roboto"/>
                <a:sym typeface="Roboto" panose="02000000000000000000" pitchFamily="2" charset="0"/>
              </a:rPr>
              <a:t>Name</a:t>
            </a:r>
          </a:p>
          <a:p>
            <a:pPr indent="-355600" eaLnBrk="1" hangingPunct="1">
              <a:spcBef>
                <a:spcPct val="0"/>
              </a:spcBef>
              <a:spcAft>
                <a:spcPct val="0"/>
              </a:spcAft>
              <a:buClr>
                <a:srgbClr val="000000"/>
              </a:buClr>
              <a:buFont typeface="Arial" panose="020B0604020202020204" pitchFamily="34" charset="0"/>
              <a:buChar char="-"/>
            </a:pPr>
            <a:r>
              <a:rPr lang="en-US" altLang="en-US">
                <a:latin typeface="Roboto"/>
                <a:ea typeface="Roboto"/>
                <a:sym typeface="Roboto" panose="02000000000000000000" pitchFamily="2" charset="0"/>
              </a:rPr>
              <a:t>Job/Occupation</a:t>
            </a:r>
            <a:endParaRPr lang="en-US" altLang="en-US">
              <a:latin typeface="Roboto"/>
              <a:ea typeface="Roboto"/>
            </a:endParaRPr>
          </a:p>
          <a:p>
            <a:pPr indent="-355600">
              <a:spcBef>
                <a:spcPct val="0"/>
              </a:spcBef>
              <a:spcAft>
                <a:spcPct val="0"/>
              </a:spcAft>
              <a:buClr>
                <a:srgbClr val="000000"/>
              </a:buClr>
              <a:buFont typeface="Arial" panose="020B0604020202020204" pitchFamily="34" charset="0"/>
              <a:buChar char="-"/>
            </a:pPr>
            <a:r>
              <a:rPr lang="en-US" altLang="en-US">
                <a:latin typeface="Roboto"/>
                <a:ea typeface="Roboto"/>
                <a:sym typeface="Roboto" panose="02000000000000000000" pitchFamily="2" charset="0"/>
              </a:rPr>
              <a:t>Fun fact (favorite dessert)</a:t>
            </a:r>
            <a:endParaRPr lang="en-US" altLang="en-US">
              <a:latin typeface="Roboto"/>
              <a:ea typeface="Roboto"/>
            </a:endParaRPr>
          </a:p>
          <a:p>
            <a:pPr indent="-355600" eaLnBrk="1" hangingPunct="1">
              <a:spcBef>
                <a:spcPct val="0"/>
              </a:spcBef>
              <a:spcAft>
                <a:spcPct val="0"/>
              </a:spcAft>
              <a:buClr>
                <a:srgbClr val="000000"/>
              </a:buClr>
              <a:buFont typeface="Arial" panose="020B0604020202020204" pitchFamily="34" charset="0"/>
              <a:buChar char="-"/>
            </a:pPr>
            <a:r>
              <a:rPr lang="en-US" altLang="en-US">
                <a:latin typeface="Roboto"/>
                <a:ea typeface="Roboto"/>
                <a:sym typeface="Roboto" panose="02000000000000000000" pitchFamily="2" charset="0"/>
              </a:rPr>
              <a:t>Affiliated Team or Organization (if you have one)</a:t>
            </a:r>
            <a:endParaRPr lang="en-US" altLang="en-US">
              <a:latin typeface="Roboto"/>
              <a:ea typeface="Roboto"/>
            </a:endParaRPr>
          </a:p>
          <a:p>
            <a:pPr indent="-355600" eaLnBrk="1" hangingPunct="1">
              <a:spcBef>
                <a:spcPct val="0"/>
              </a:spcBef>
              <a:spcAft>
                <a:spcPct val="0"/>
              </a:spcAft>
              <a:buClr>
                <a:srgbClr val="000000"/>
              </a:buClr>
              <a:buFont typeface="Arial" panose="020B0604020202020204" pitchFamily="34" charset="0"/>
              <a:buChar char="-"/>
            </a:pPr>
            <a:r>
              <a:rPr lang="en-US" altLang="en-US">
                <a:latin typeface="Roboto"/>
                <a:ea typeface="Roboto"/>
                <a:sym typeface="Roboto" panose="02000000000000000000" pitchFamily="2" charset="0"/>
              </a:rPr>
              <a:t>How did you learn about </a:t>
            </a:r>
            <a:r>
              <a:rPr lang="en-US" altLang="en-US" i="1">
                <a:latin typeface="Roboto"/>
                <a:ea typeface="Roboto"/>
                <a:sym typeface="Roboto" panose="02000000000000000000" pitchFamily="2" charset="0"/>
              </a:rPr>
              <a:t>FIRST</a:t>
            </a:r>
            <a:r>
              <a:rPr lang="en-US" altLang="en-US">
                <a:latin typeface="Roboto"/>
                <a:ea typeface="Roboto"/>
                <a:sym typeface="Roboto" panose="02000000000000000000" pitchFamily="2" charset="0"/>
              </a:rPr>
              <a:t>?</a:t>
            </a:r>
            <a:endParaRPr lang="en-US" altLang="en-US">
              <a:latin typeface="Roboto"/>
              <a:ea typeface="Roboto"/>
            </a:endParaRPr>
          </a:p>
          <a:p>
            <a:endParaRPr lang="en-US"/>
          </a:p>
        </p:txBody>
      </p:sp>
      <p:sp>
        <p:nvSpPr>
          <p:cNvPr id="5" name="Title 1">
            <a:extLst>
              <a:ext uri="{FF2B5EF4-FFF2-40B4-BE49-F238E27FC236}">
                <a16:creationId xmlns:a16="http://schemas.microsoft.com/office/drawing/2014/main" id="{8B9BC365-33BB-2632-95F2-6655AF8BF9CF}"/>
              </a:ext>
            </a:extLst>
          </p:cNvPr>
          <p:cNvSpPr>
            <a:spLocks noGrp="1" noChangeAspect="1"/>
          </p:cNvSpPr>
          <p:nvPr>
            <p:ph type="title"/>
          </p:nvPr>
        </p:nvSpPr>
        <p:spPr>
          <a:xfrm>
            <a:off x="457200" y="949325"/>
            <a:ext cx="8289925" cy="554038"/>
          </a:xfrm>
        </p:spPr>
        <p:txBody>
          <a:bodyPr/>
          <a:lstStyle/>
          <a:p>
            <a:r>
              <a:rPr lang="en-US"/>
              <a:t>Introduce Yourself</a:t>
            </a:r>
          </a:p>
        </p:txBody>
      </p:sp>
    </p:spTree>
    <p:extLst>
      <p:ext uri="{BB962C8B-B14F-4D97-AF65-F5344CB8AC3E}">
        <p14:creationId xmlns:p14="http://schemas.microsoft.com/office/powerpoint/2010/main" val="42385137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982D0-E967-F135-EBD5-1AE56FA73B2A}"/>
              </a:ext>
            </a:extLst>
          </p:cNvPr>
          <p:cNvSpPr>
            <a:spLocks noGrp="1" noChangeAspect="1"/>
          </p:cNvSpPr>
          <p:nvPr>
            <p:ph type="title"/>
          </p:nvPr>
        </p:nvSpPr>
        <p:spPr>
          <a:xfrm>
            <a:off x="457200" y="949325"/>
            <a:ext cx="8289925" cy="554038"/>
          </a:xfrm>
        </p:spPr>
        <p:txBody>
          <a:bodyPr/>
          <a:lstStyle/>
          <a:p>
            <a:r>
              <a:rPr lang="en-US" altLang="en-US"/>
              <a:t>Timeline of Day</a:t>
            </a:r>
            <a:endParaRPr lang="en-US"/>
          </a:p>
        </p:txBody>
      </p:sp>
      <p:sp>
        <p:nvSpPr>
          <p:cNvPr id="11" name="TextBox 10">
            <a:extLst>
              <a:ext uri="{FF2B5EF4-FFF2-40B4-BE49-F238E27FC236}">
                <a16:creationId xmlns:a16="http://schemas.microsoft.com/office/drawing/2014/main" id="{E740495E-CD05-1F74-E1E5-9BE51ED2256E}"/>
              </a:ext>
            </a:extLst>
          </p:cNvPr>
          <p:cNvSpPr txBox="1"/>
          <p:nvPr/>
        </p:nvSpPr>
        <p:spPr>
          <a:xfrm>
            <a:off x="3907067" y="2159980"/>
            <a:ext cx="1121133" cy="461665"/>
          </a:xfrm>
          <a:prstGeom prst="rect">
            <a:avLst/>
          </a:prstGeom>
          <a:noFill/>
        </p:spPr>
        <p:txBody>
          <a:bodyPr wrap="square" rtlCol="0">
            <a:spAutoFit/>
          </a:bodyPr>
          <a:lstStyle/>
          <a:p>
            <a:pPr algn="ctr"/>
            <a:r>
              <a:rPr lang="en-US" sz="1200" b="1">
                <a:solidFill>
                  <a:schemeClr val="bg1"/>
                </a:solidFill>
                <a:latin typeface="Roboto" panose="02000000000000000000" pitchFamily="2" charset="0"/>
                <a:ea typeface="Roboto" panose="02000000000000000000" pitchFamily="2" charset="0"/>
                <a:cs typeface="Roboto" panose="02000000000000000000" pitchFamily="2" charset="0"/>
              </a:rPr>
              <a:t>Initial Deliberations</a:t>
            </a:r>
          </a:p>
        </p:txBody>
      </p:sp>
      <p:sp>
        <p:nvSpPr>
          <p:cNvPr id="8" name="Rectangle: Rounded Corners 7">
            <a:extLst>
              <a:ext uri="{FF2B5EF4-FFF2-40B4-BE49-F238E27FC236}">
                <a16:creationId xmlns:a16="http://schemas.microsoft.com/office/drawing/2014/main" id="{6AF1A828-66C0-2C4B-11B1-29CCF56BDB69}"/>
              </a:ext>
            </a:extLst>
          </p:cNvPr>
          <p:cNvSpPr/>
          <p:nvPr/>
        </p:nvSpPr>
        <p:spPr>
          <a:xfrm>
            <a:off x="7675776" y="1895811"/>
            <a:ext cx="1101256" cy="990005"/>
          </a:xfrm>
          <a:prstGeom prst="roundRect">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588BFFD8-5C24-E7B1-608F-EE85E9DFB573}"/>
              </a:ext>
            </a:extLst>
          </p:cNvPr>
          <p:cNvSpPr txBox="1"/>
          <p:nvPr/>
        </p:nvSpPr>
        <p:spPr>
          <a:xfrm>
            <a:off x="7647947" y="2142371"/>
            <a:ext cx="1156915" cy="461665"/>
          </a:xfrm>
          <a:prstGeom prst="rect">
            <a:avLst/>
          </a:prstGeom>
          <a:noFill/>
        </p:spPr>
        <p:txBody>
          <a:bodyPr wrap="square" rtlCol="0">
            <a:spAutoFit/>
          </a:bodyPr>
          <a:lstStyle/>
          <a:p>
            <a:pPr algn="ctr"/>
            <a:r>
              <a:rPr lang="en-US" sz="1200" b="1">
                <a:solidFill>
                  <a:schemeClr val="bg1"/>
                </a:solidFill>
                <a:latin typeface="Roboto" panose="02000000000000000000" pitchFamily="2" charset="0"/>
                <a:ea typeface="Roboto" panose="02000000000000000000" pitchFamily="2" charset="0"/>
                <a:cs typeface="Roboto" panose="02000000000000000000" pitchFamily="2" charset="0"/>
              </a:rPr>
              <a:t>Award Deliberations</a:t>
            </a:r>
          </a:p>
        </p:txBody>
      </p:sp>
      <p:sp>
        <p:nvSpPr>
          <p:cNvPr id="15" name="TextBox 14">
            <a:extLst>
              <a:ext uri="{FF2B5EF4-FFF2-40B4-BE49-F238E27FC236}">
                <a16:creationId xmlns:a16="http://schemas.microsoft.com/office/drawing/2014/main" id="{36788CBB-5C2E-A839-D344-7FBA9933242B}"/>
              </a:ext>
            </a:extLst>
          </p:cNvPr>
          <p:cNvSpPr txBox="1"/>
          <p:nvPr/>
        </p:nvSpPr>
        <p:spPr>
          <a:xfrm>
            <a:off x="7374619" y="3047056"/>
            <a:ext cx="1703572" cy="1015663"/>
          </a:xfrm>
          <a:prstGeom prst="rect">
            <a:avLst/>
          </a:prstGeom>
          <a:noFill/>
        </p:spPr>
        <p:txBody>
          <a:bodyPr wrap="square" lIns="0" rIns="0" rtlCol="0">
            <a:spAutoFit/>
          </a:bodyPr>
          <a:lstStyle/>
          <a:p>
            <a:pPr algn="ctr"/>
            <a:r>
              <a:rPr lang="en-US" sz="1200">
                <a:latin typeface="Roboto" panose="02000000000000000000" pitchFamily="2" charset="0"/>
                <a:ea typeface="Roboto" panose="02000000000000000000" pitchFamily="2" charset="0"/>
                <a:cs typeface="Roboto" panose="02000000000000000000" pitchFamily="2" charset="0"/>
              </a:rPr>
              <a:t>Judging group will reconvene and review team accomplishments to determine award recipients. </a:t>
            </a:r>
          </a:p>
        </p:txBody>
      </p:sp>
      <p:sp>
        <p:nvSpPr>
          <p:cNvPr id="3" name="Oval 2">
            <a:extLst>
              <a:ext uri="{FF2B5EF4-FFF2-40B4-BE49-F238E27FC236}">
                <a16:creationId xmlns:a16="http://schemas.microsoft.com/office/drawing/2014/main" id="{2B3C5975-633B-3955-2DD6-6AE2394C2A02}"/>
              </a:ext>
            </a:extLst>
          </p:cNvPr>
          <p:cNvSpPr>
            <a:spLocks/>
          </p:cNvSpPr>
          <p:nvPr/>
        </p:nvSpPr>
        <p:spPr>
          <a:xfrm>
            <a:off x="425967" y="1899442"/>
            <a:ext cx="966083" cy="982745"/>
          </a:xfrm>
          <a:prstGeom prst="ellipse">
            <a:avLst/>
          </a:prstGeom>
          <a:solidFill>
            <a:srgbClr val="00B0F0"/>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40796E9-E9F2-85D1-22B0-C08D830B98D3}"/>
              </a:ext>
            </a:extLst>
          </p:cNvPr>
          <p:cNvSpPr txBox="1"/>
          <p:nvPr/>
        </p:nvSpPr>
        <p:spPr>
          <a:xfrm>
            <a:off x="330551" y="2159984"/>
            <a:ext cx="1156915" cy="461665"/>
          </a:xfrm>
          <a:prstGeom prst="rect">
            <a:avLst/>
          </a:prstGeom>
          <a:noFill/>
        </p:spPr>
        <p:txBody>
          <a:bodyPr wrap="square" rtlCol="0">
            <a:spAutoFit/>
          </a:bodyPr>
          <a:lstStyle/>
          <a:p>
            <a:pPr algn="ctr"/>
            <a:r>
              <a:rPr lang="en-US" sz="1200" b="1">
                <a:solidFill>
                  <a:schemeClr val="bg1"/>
                </a:solidFill>
                <a:latin typeface="Roboto" panose="02000000000000000000" pitchFamily="2" charset="0"/>
                <a:ea typeface="Roboto" panose="02000000000000000000" pitchFamily="2" charset="0"/>
                <a:cs typeface="Roboto" panose="02000000000000000000" pitchFamily="2" charset="0"/>
              </a:rPr>
              <a:t>Morning Meeting</a:t>
            </a:r>
          </a:p>
        </p:txBody>
      </p:sp>
      <p:sp>
        <p:nvSpPr>
          <p:cNvPr id="16" name="TextBox 15">
            <a:extLst>
              <a:ext uri="{FF2B5EF4-FFF2-40B4-BE49-F238E27FC236}">
                <a16:creationId xmlns:a16="http://schemas.microsoft.com/office/drawing/2014/main" id="{FCABCCF5-D5B2-04D5-6EE9-C12D38E94316}"/>
              </a:ext>
            </a:extLst>
          </p:cNvPr>
          <p:cNvSpPr txBox="1"/>
          <p:nvPr/>
        </p:nvSpPr>
        <p:spPr>
          <a:xfrm>
            <a:off x="57223" y="3051939"/>
            <a:ext cx="1703572" cy="830997"/>
          </a:xfrm>
          <a:prstGeom prst="rect">
            <a:avLst/>
          </a:prstGeom>
          <a:noFill/>
        </p:spPr>
        <p:txBody>
          <a:bodyPr wrap="square" lIns="0" tIns="45720" rIns="0" bIns="45720" rtlCol="0" anchor="t">
            <a:spAutoFit/>
          </a:bodyPr>
          <a:lstStyle/>
          <a:p>
            <a:pPr algn="ctr"/>
            <a:r>
              <a:rPr lang="en-US" sz="1200">
                <a:latin typeface="Roboto"/>
                <a:ea typeface="Roboto"/>
                <a:cs typeface="Roboto"/>
              </a:rPr>
              <a:t>As a judging group we process, assign panels, and get ready for the morning interview.</a:t>
            </a:r>
            <a:endParaRPr lang="en-US" sz="1200">
              <a:latin typeface="Roboto" panose="02000000000000000000" pitchFamily="2" charset="0"/>
              <a:ea typeface="Roboto" panose="02000000000000000000" pitchFamily="2" charset="0"/>
              <a:cs typeface="Roboto" panose="02000000000000000000" pitchFamily="2" charset="0"/>
            </a:endParaRPr>
          </a:p>
        </p:txBody>
      </p:sp>
      <p:sp>
        <p:nvSpPr>
          <p:cNvPr id="6" name="Flowchart: Delay 5">
            <a:extLst>
              <a:ext uri="{FF2B5EF4-FFF2-40B4-BE49-F238E27FC236}">
                <a16:creationId xmlns:a16="http://schemas.microsoft.com/office/drawing/2014/main" id="{D4A462CD-5B45-E477-39CF-D7F64D7C6211}"/>
              </a:ext>
            </a:extLst>
          </p:cNvPr>
          <p:cNvSpPr/>
          <p:nvPr/>
        </p:nvSpPr>
        <p:spPr>
          <a:xfrm rot="16200000">
            <a:off x="2246985" y="1916004"/>
            <a:ext cx="982745" cy="914400"/>
          </a:xfrm>
          <a:prstGeom prst="flowChartDelay">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39ACA11-A5F2-8955-054A-C9CAFF5161EB}"/>
              </a:ext>
            </a:extLst>
          </p:cNvPr>
          <p:cNvSpPr txBox="1"/>
          <p:nvPr/>
        </p:nvSpPr>
        <p:spPr>
          <a:xfrm>
            <a:off x="2255316" y="2159984"/>
            <a:ext cx="966083" cy="461665"/>
          </a:xfrm>
          <a:prstGeom prst="rect">
            <a:avLst/>
          </a:prstGeom>
          <a:noFill/>
        </p:spPr>
        <p:txBody>
          <a:bodyPr wrap="square" rtlCol="0">
            <a:spAutoFit/>
          </a:bodyPr>
          <a:lstStyle/>
          <a:p>
            <a:pPr algn="ctr"/>
            <a:r>
              <a:rPr lang="en-US" sz="1200" b="1">
                <a:solidFill>
                  <a:schemeClr val="bg1"/>
                </a:solidFill>
                <a:latin typeface="Roboto" panose="02000000000000000000" pitchFamily="2" charset="0"/>
                <a:ea typeface="Roboto" panose="02000000000000000000" pitchFamily="2" charset="0"/>
                <a:cs typeface="Roboto" panose="02000000000000000000" pitchFamily="2" charset="0"/>
              </a:rPr>
              <a:t>Formal Interviews</a:t>
            </a:r>
          </a:p>
        </p:txBody>
      </p:sp>
      <p:sp>
        <p:nvSpPr>
          <p:cNvPr id="18" name="TextBox 17">
            <a:extLst>
              <a:ext uri="{FF2B5EF4-FFF2-40B4-BE49-F238E27FC236}">
                <a16:creationId xmlns:a16="http://schemas.microsoft.com/office/drawing/2014/main" id="{7EB5764C-07AF-7D49-29EE-E0BC2DE60EB5}"/>
              </a:ext>
            </a:extLst>
          </p:cNvPr>
          <p:cNvSpPr txBox="1"/>
          <p:nvPr/>
        </p:nvSpPr>
        <p:spPr>
          <a:xfrm>
            <a:off x="1886572" y="3047056"/>
            <a:ext cx="1703572" cy="830997"/>
          </a:xfrm>
          <a:prstGeom prst="rect">
            <a:avLst/>
          </a:prstGeom>
          <a:noFill/>
        </p:spPr>
        <p:txBody>
          <a:bodyPr wrap="square" lIns="0" rIns="0" rtlCol="0">
            <a:spAutoFit/>
          </a:bodyPr>
          <a:lstStyle/>
          <a:p>
            <a:pPr algn="ctr"/>
            <a:r>
              <a:rPr lang="en-US" sz="1200">
                <a:latin typeface="Roboto" panose="02000000000000000000" pitchFamily="2" charset="0"/>
                <a:ea typeface="Roboto" panose="02000000000000000000" pitchFamily="2" charset="0"/>
                <a:cs typeface="Roboto" panose="02000000000000000000" pitchFamily="2" charset="0"/>
              </a:rPr>
              <a:t>Formal interviews are performed in judging panels. 10 minutes with each team. </a:t>
            </a:r>
          </a:p>
        </p:txBody>
      </p:sp>
      <p:sp>
        <p:nvSpPr>
          <p:cNvPr id="14" name="TextBox 13">
            <a:extLst>
              <a:ext uri="{FF2B5EF4-FFF2-40B4-BE49-F238E27FC236}">
                <a16:creationId xmlns:a16="http://schemas.microsoft.com/office/drawing/2014/main" id="{FD8D5CE6-4B9C-F21A-3B59-241A97F390D5}"/>
              </a:ext>
            </a:extLst>
          </p:cNvPr>
          <p:cNvSpPr txBox="1"/>
          <p:nvPr/>
        </p:nvSpPr>
        <p:spPr>
          <a:xfrm>
            <a:off x="3715921" y="3051939"/>
            <a:ext cx="1703572" cy="1015663"/>
          </a:xfrm>
          <a:prstGeom prst="rect">
            <a:avLst/>
          </a:prstGeom>
          <a:noFill/>
        </p:spPr>
        <p:txBody>
          <a:bodyPr wrap="square" lIns="0" rIns="0" rtlCol="0">
            <a:spAutoFit/>
          </a:bodyPr>
          <a:lstStyle/>
          <a:p>
            <a:pPr algn="ctr"/>
            <a:r>
              <a:rPr lang="en-US" sz="1200">
                <a:latin typeface="Roboto" panose="02000000000000000000" pitchFamily="2" charset="0"/>
                <a:ea typeface="Roboto" panose="02000000000000000000" pitchFamily="2" charset="0"/>
                <a:cs typeface="Roboto" panose="02000000000000000000" pitchFamily="2" charset="0"/>
              </a:rPr>
              <a:t>We will reconvene as a group to rank each panel for each award and prepare for pit interviews.</a:t>
            </a:r>
          </a:p>
        </p:txBody>
      </p:sp>
      <p:sp>
        <p:nvSpPr>
          <p:cNvPr id="19" name="Rectangle: Single Corner Rounded 18">
            <a:extLst>
              <a:ext uri="{FF2B5EF4-FFF2-40B4-BE49-F238E27FC236}">
                <a16:creationId xmlns:a16="http://schemas.microsoft.com/office/drawing/2014/main" id="{89A0143D-8320-ADFB-3D4D-CF69D0EDB621}"/>
              </a:ext>
            </a:extLst>
          </p:cNvPr>
          <p:cNvSpPr/>
          <p:nvPr/>
        </p:nvSpPr>
        <p:spPr>
          <a:xfrm>
            <a:off x="4064785" y="1866434"/>
            <a:ext cx="1005843" cy="979034"/>
          </a:xfrm>
          <a:prstGeom prst="round1Rect">
            <a:avLst/>
          </a:prstGeom>
          <a:solidFill>
            <a:srgbClr val="FF9900"/>
          </a:solidFill>
          <a:ln>
            <a:solidFill>
              <a:srgbClr val="FF99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79378B4-D0CD-D6F7-706F-F251BF02151A}"/>
              </a:ext>
            </a:extLst>
          </p:cNvPr>
          <p:cNvSpPr txBox="1"/>
          <p:nvPr/>
        </p:nvSpPr>
        <p:spPr>
          <a:xfrm>
            <a:off x="4007140" y="2162104"/>
            <a:ext cx="1121133" cy="461665"/>
          </a:xfrm>
          <a:prstGeom prst="rect">
            <a:avLst/>
          </a:prstGeom>
          <a:noFill/>
        </p:spPr>
        <p:txBody>
          <a:bodyPr wrap="square" rtlCol="0">
            <a:spAutoFit/>
          </a:bodyPr>
          <a:lstStyle/>
          <a:p>
            <a:pPr algn="ctr"/>
            <a:r>
              <a:rPr lang="en-US" sz="1200" b="1">
                <a:solidFill>
                  <a:schemeClr val="bg1"/>
                </a:solidFill>
                <a:latin typeface="Roboto" panose="02000000000000000000" pitchFamily="2" charset="0"/>
                <a:ea typeface="Roboto" panose="02000000000000000000" pitchFamily="2" charset="0"/>
                <a:cs typeface="Roboto" panose="02000000000000000000" pitchFamily="2" charset="0"/>
              </a:rPr>
              <a:t>Initial Deliberations</a:t>
            </a:r>
          </a:p>
        </p:txBody>
      </p:sp>
      <p:sp>
        <p:nvSpPr>
          <p:cNvPr id="7" name="Flowchart: Delay 6">
            <a:extLst>
              <a:ext uri="{FF2B5EF4-FFF2-40B4-BE49-F238E27FC236}">
                <a16:creationId xmlns:a16="http://schemas.microsoft.com/office/drawing/2014/main" id="{6CBBC27A-BF9F-CC84-310B-8BC7C9D8C935}"/>
              </a:ext>
            </a:extLst>
          </p:cNvPr>
          <p:cNvSpPr/>
          <p:nvPr/>
        </p:nvSpPr>
        <p:spPr>
          <a:xfrm rot="5400000">
            <a:off x="5908049" y="1924306"/>
            <a:ext cx="978013" cy="914400"/>
          </a:xfrm>
          <a:prstGeom prst="flowChartDelay">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F78E8882-1DAA-BA03-55B5-1336FC5445CD}"/>
              </a:ext>
            </a:extLst>
          </p:cNvPr>
          <p:cNvSpPr txBox="1"/>
          <p:nvPr/>
        </p:nvSpPr>
        <p:spPr>
          <a:xfrm>
            <a:off x="5939855" y="2139411"/>
            <a:ext cx="914401" cy="461665"/>
          </a:xfrm>
          <a:prstGeom prst="rect">
            <a:avLst/>
          </a:prstGeom>
          <a:noFill/>
        </p:spPr>
        <p:txBody>
          <a:bodyPr wrap="square" rtlCol="0">
            <a:spAutoFit/>
          </a:bodyPr>
          <a:lstStyle/>
          <a:p>
            <a:pPr algn="ctr"/>
            <a:r>
              <a:rPr lang="en-US" sz="1200" b="1">
                <a:solidFill>
                  <a:schemeClr val="bg1"/>
                </a:solidFill>
                <a:latin typeface="Roboto" panose="02000000000000000000" pitchFamily="2" charset="0"/>
                <a:ea typeface="Roboto" panose="02000000000000000000" pitchFamily="2" charset="0"/>
                <a:cs typeface="Roboto" panose="02000000000000000000" pitchFamily="2" charset="0"/>
              </a:rPr>
              <a:t>Pit Interviews</a:t>
            </a:r>
          </a:p>
        </p:txBody>
      </p:sp>
      <p:sp>
        <p:nvSpPr>
          <p:cNvPr id="22" name="TextBox 21">
            <a:extLst>
              <a:ext uri="{FF2B5EF4-FFF2-40B4-BE49-F238E27FC236}">
                <a16:creationId xmlns:a16="http://schemas.microsoft.com/office/drawing/2014/main" id="{05612993-C167-47CA-EAFC-C2D464FFE811}"/>
              </a:ext>
            </a:extLst>
          </p:cNvPr>
          <p:cNvSpPr txBox="1"/>
          <p:nvPr/>
        </p:nvSpPr>
        <p:spPr>
          <a:xfrm>
            <a:off x="5545270" y="3047056"/>
            <a:ext cx="1703572" cy="1200329"/>
          </a:xfrm>
          <a:prstGeom prst="rect">
            <a:avLst/>
          </a:prstGeom>
          <a:noFill/>
        </p:spPr>
        <p:txBody>
          <a:bodyPr wrap="square" lIns="0" rIns="0" rtlCol="0">
            <a:spAutoFit/>
          </a:bodyPr>
          <a:lstStyle/>
          <a:p>
            <a:pPr algn="ctr"/>
            <a:r>
              <a:rPr lang="en-US" sz="1200">
                <a:latin typeface="Roboto" panose="02000000000000000000" pitchFamily="2" charset="0"/>
                <a:ea typeface="Roboto" panose="02000000000000000000" pitchFamily="2" charset="0"/>
                <a:cs typeface="Roboto" panose="02000000000000000000" pitchFamily="2" charset="0"/>
              </a:rPr>
              <a:t>In new panels you will interview teams at their pits and learn about their accomplishments in relation to specific awards.</a:t>
            </a:r>
          </a:p>
        </p:txBody>
      </p:sp>
    </p:spTree>
    <p:extLst>
      <p:ext uri="{BB962C8B-B14F-4D97-AF65-F5344CB8AC3E}">
        <p14:creationId xmlns:p14="http://schemas.microsoft.com/office/powerpoint/2010/main" val="6151185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C6B08-107B-6E09-D430-FF41F5B5FE73}"/>
              </a:ext>
            </a:extLst>
          </p:cNvPr>
          <p:cNvSpPr>
            <a:spLocks noGrp="1" noChangeAspect="1"/>
          </p:cNvSpPr>
          <p:nvPr>
            <p:ph type="title"/>
          </p:nvPr>
        </p:nvSpPr>
        <p:spPr>
          <a:xfrm>
            <a:off x="457200" y="949325"/>
            <a:ext cx="8289925" cy="554038"/>
          </a:xfrm>
        </p:spPr>
        <p:txBody>
          <a:bodyPr/>
          <a:lstStyle/>
          <a:p>
            <a:r>
              <a:rPr lang="en-US">
                <a:latin typeface="Roboto"/>
                <a:ea typeface="Roboto"/>
              </a:rPr>
              <a:t>Schedule (Example – 24 team event)</a:t>
            </a:r>
          </a:p>
        </p:txBody>
      </p:sp>
      <p:graphicFrame>
        <p:nvGraphicFramePr>
          <p:cNvPr id="4" name="Content Placeholder 3">
            <a:extLst>
              <a:ext uri="{FF2B5EF4-FFF2-40B4-BE49-F238E27FC236}">
                <a16:creationId xmlns:a16="http://schemas.microsoft.com/office/drawing/2014/main" id="{90E3F378-6717-E434-EAAF-4E47F2AF624C}"/>
              </a:ext>
            </a:extLst>
          </p:cNvPr>
          <p:cNvGraphicFramePr>
            <a:graphicFrameLocks noGrp="1"/>
          </p:cNvGraphicFramePr>
          <p:nvPr>
            <p:ph idx="1"/>
            <p:extLst>
              <p:ext uri="{D42A27DB-BD31-4B8C-83A1-F6EECF244321}">
                <p14:modId xmlns:p14="http://schemas.microsoft.com/office/powerpoint/2010/main" val="3470529845"/>
              </p:ext>
            </p:extLst>
          </p:nvPr>
        </p:nvGraphicFramePr>
        <p:xfrm>
          <a:off x="457200" y="1510883"/>
          <a:ext cx="8289924" cy="3291840"/>
        </p:xfrm>
        <a:graphic>
          <a:graphicData uri="http://schemas.openxmlformats.org/drawingml/2006/table">
            <a:tbl>
              <a:tblPr firstRow="1" bandRow="1">
                <a:tableStyleId>{5C22544A-7EE6-4342-B048-85BDC9FD1C3A}</a:tableStyleId>
              </a:tblPr>
              <a:tblGrid>
                <a:gridCol w="1325880">
                  <a:extLst>
                    <a:ext uri="{9D8B030D-6E8A-4147-A177-3AD203B41FA5}">
                      <a16:colId xmlns:a16="http://schemas.microsoft.com/office/drawing/2014/main" val="1144593948"/>
                    </a:ext>
                  </a:extLst>
                </a:gridCol>
                <a:gridCol w="6964044">
                  <a:extLst>
                    <a:ext uri="{9D8B030D-6E8A-4147-A177-3AD203B41FA5}">
                      <a16:colId xmlns:a16="http://schemas.microsoft.com/office/drawing/2014/main" val="2470420704"/>
                    </a:ext>
                  </a:extLst>
                </a:gridCol>
              </a:tblGrid>
              <a:tr h="204321">
                <a:tc>
                  <a:txBody>
                    <a:bodyPr/>
                    <a:lstStyle/>
                    <a:p>
                      <a:r>
                        <a:rPr lang="en-US" sz="1200">
                          <a:solidFill>
                            <a:schemeClr val="tx1"/>
                          </a:solidFill>
                          <a:latin typeface="Roboto"/>
                          <a:ea typeface="Roboto"/>
                          <a:cs typeface="Roboto"/>
                        </a:rPr>
                        <a:t>Time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7E25"/>
                    </a:solidFill>
                  </a:tcPr>
                </a:tc>
                <a:tc>
                  <a:txBody>
                    <a:bodyPr/>
                    <a:lstStyle/>
                    <a:p>
                      <a:r>
                        <a:rPr lang="en-US" sz="1200">
                          <a:solidFill>
                            <a:schemeClr val="tx1"/>
                          </a:solidFill>
                          <a:latin typeface="Roboto"/>
                          <a:ea typeface="Roboto"/>
                          <a:cs typeface="Roboto"/>
                        </a:rPr>
                        <a:t>Agenda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7E25"/>
                    </a:solidFill>
                  </a:tcPr>
                </a:tc>
                <a:extLst>
                  <a:ext uri="{0D108BD9-81ED-4DB2-BD59-A6C34878D82A}">
                    <a16:rowId xmlns:a16="http://schemas.microsoft.com/office/drawing/2014/main" val="273214051"/>
                  </a:ext>
                </a:extLst>
              </a:tr>
              <a:tr h="204321">
                <a:tc>
                  <a:txBody>
                    <a:bodyPr/>
                    <a:lstStyle/>
                    <a:p>
                      <a:r>
                        <a:rPr lang="en-US" sz="1200" b="1">
                          <a:solidFill>
                            <a:schemeClr val="tx1"/>
                          </a:solidFill>
                          <a:latin typeface="Roboto"/>
                          <a:ea typeface="Roboto"/>
                          <a:cs typeface="Roboto"/>
                        </a:rPr>
                        <a:t>7:15 am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b="0" kern="1200">
                          <a:solidFill>
                            <a:schemeClr val="tx1"/>
                          </a:solidFill>
                          <a:latin typeface="Roboto"/>
                          <a:ea typeface="Roboto"/>
                          <a:cs typeface="Roboto"/>
                        </a:rPr>
                        <a:t>Judges arrive and check 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96052443"/>
                  </a:ext>
                </a:extLst>
              </a:tr>
              <a:tr h="204321">
                <a:tc>
                  <a:txBody>
                    <a:bodyPr/>
                    <a:lstStyle/>
                    <a:p>
                      <a:r>
                        <a:rPr lang="en-US" sz="1200" b="1">
                          <a:solidFill>
                            <a:schemeClr val="tx1"/>
                          </a:solidFill>
                          <a:latin typeface="Roboto"/>
                          <a:ea typeface="Roboto"/>
                          <a:cs typeface="Roboto"/>
                        </a:rPr>
                        <a:t>7:30 am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b="0">
                          <a:solidFill>
                            <a:schemeClr val="tx1"/>
                          </a:solidFill>
                          <a:latin typeface="Roboto"/>
                          <a:ea typeface="Roboto"/>
                          <a:cs typeface="Roboto"/>
                        </a:rPr>
                        <a:t>Report to Judge Deliberation room for Morning Meeting (room </a:t>
                      </a:r>
                      <a:r>
                        <a:rPr lang="en-US" sz="1200" b="0">
                          <a:solidFill>
                            <a:schemeClr val="tx1"/>
                          </a:solidFill>
                          <a:highlight>
                            <a:srgbClr val="FFFF00"/>
                          </a:highlight>
                          <a:latin typeface="Roboto"/>
                          <a:ea typeface="Roboto"/>
                          <a:cs typeface="Roboto"/>
                        </a:rPr>
                        <a:t>XXX</a:t>
                      </a:r>
                      <a:r>
                        <a:rPr lang="en-US" sz="1200" b="0">
                          <a:solidFill>
                            <a:schemeClr val="tx1"/>
                          </a:solidFill>
                          <a:latin typeface="Roboto"/>
                          <a:ea typeface="Roboto"/>
                          <a:cs typeface="Roboto"/>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94533607"/>
                  </a:ext>
                </a:extLst>
              </a:tr>
              <a:tr h="249337">
                <a:tc>
                  <a:txBody>
                    <a:bodyPr/>
                    <a:lstStyle/>
                    <a:p>
                      <a:r>
                        <a:rPr lang="en-US" sz="1200" b="1">
                          <a:solidFill>
                            <a:schemeClr val="tx1"/>
                          </a:solidFill>
                          <a:latin typeface="Roboto"/>
                          <a:ea typeface="Roboto"/>
                          <a:cs typeface="Roboto"/>
                        </a:rPr>
                        <a:t>8:00 am -10 am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b="0">
                          <a:solidFill>
                            <a:schemeClr val="tx1"/>
                          </a:solidFill>
                          <a:latin typeface="Roboto"/>
                          <a:ea typeface="Roboto"/>
                          <a:cs typeface="Roboto"/>
                        </a:rPr>
                        <a:t>Formal Interviews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8568099"/>
                  </a:ext>
                </a:extLst>
              </a:tr>
              <a:tr h="226477">
                <a:tc>
                  <a:txBody>
                    <a:bodyPr/>
                    <a:lstStyle/>
                    <a:p>
                      <a:r>
                        <a:rPr lang="en-US" sz="1200" b="1">
                          <a:solidFill>
                            <a:schemeClr val="tx1"/>
                          </a:solidFill>
                          <a:latin typeface="Roboto"/>
                          <a:ea typeface="Roboto"/>
                          <a:cs typeface="Roboto"/>
                        </a:rPr>
                        <a:t>10:15 am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b="0">
                          <a:solidFill>
                            <a:schemeClr val="tx1"/>
                          </a:solidFill>
                          <a:latin typeface="Roboto"/>
                          <a:ea typeface="Roboto"/>
                          <a:cs typeface="Roboto"/>
                        </a:rPr>
                        <a:t>Submit team nominations from Formal Interview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9963756"/>
                  </a:ext>
                </a:extLst>
              </a:tr>
              <a:tr h="204321">
                <a:tc>
                  <a:txBody>
                    <a:bodyPr/>
                    <a:lstStyle/>
                    <a:p>
                      <a:r>
                        <a:rPr lang="en-US" sz="1200" b="1">
                          <a:solidFill>
                            <a:schemeClr val="tx1"/>
                          </a:solidFill>
                          <a:latin typeface="Roboto"/>
                          <a:ea typeface="Roboto"/>
                          <a:cs typeface="Roboto"/>
                        </a:rPr>
                        <a:t>10:45 am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b="0">
                          <a:solidFill>
                            <a:schemeClr val="tx1"/>
                          </a:solidFill>
                          <a:latin typeface="Roboto"/>
                          <a:ea typeface="Roboto"/>
                          <a:cs typeface="Roboto"/>
                        </a:rPr>
                        <a:t>Opening Ceremony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38123905"/>
                  </a:ext>
                </a:extLst>
              </a:tr>
              <a:tr h="204321">
                <a:tc>
                  <a:txBody>
                    <a:bodyPr/>
                    <a:lstStyle/>
                    <a:p>
                      <a:r>
                        <a:rPr lang="en-US" sz="1200" b="1">
                          <a:solidFill>
                            <a:schemeClr val="tx1"/>
                          </a:solidFill>
                          <a:latin typeface="Roboto"/>
                          <a:ea typeface="Roboto"/>
                          <a:cs typeface="Roboto"/>
                        </a:rPr>
                        <a:t>11:15 am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b="0">
                          <a:solidFill>
                            <a:schemeClr val="tx1"/>
                          </a:solidFill>
                          <a:latin typeface="Roboto"/>
                          <a:ea typeface="Roboto"/>
                          <a:cs typeface="Roboto"/>
                        </a:rPr>
                        <a:t>Judges meet to create Award Panels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86719610"/>
                  </a:ext>
                </a:extLst>
              </a:tr>
              <a:tr h="204321">
                <a:tc>
                  <a:txBody>
                    <a:bodyPr/>
                    <a:lstStyle/>
                    <a:p>
                      <a:r>
                        <a:rPr lang="en-US" sz="1200" b="1">
                          <a:solidFill>
                            <a:schemeClr val="tx1"/>
                          </a:solidFill>
                          <a:latin typeface="Roboto"/>
                          <a:ea typeface="Roboto"/>
                          <a:cs typeface="Roboto"/>
                        </a:rPr>
                        <a:t>11:30 am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b="0">
                          <a:solidFill>
                            <a:schemeClr val="tx1"/>
                          </a:solidFill>
                          <a:latin typeface="Roboto"/>
                          <a:ea typeface="Roboto"/>
                          <a:cs typeface="Roboto"/>
                        </a:rPr>
                        <a:t>Pit Interviews and Portfolio Reviews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37611904"/>
                  </a:ext>
                </a:extLst>
              </a:tr>
              <a:tr h="204321">
                <a:tc>
                  <a:txBody>
                    <a:bodyPr/>
                    <a:lstStyle/>
                    <a:p>
                      <a:r>
                        <a:rPr lang="en-US" sz="1200" b="1">
                          <a:solidFill>
                            <a:schemeClr val="tx1"/>
                          </a:solidFill>
                          <a:latin typeface="Roboto"/>
                          <a:ea typeface="Roboto"/>
                          <a:cs typeface="Roboto"/>
                        </a:rPr>
                        <a:t>12:15 pm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b="0">
                          <a:solidFill>
                            <a:schemeClr val="tx1"/>
                          </a:solidFill>
                          <a:latin typeface="Roboto"/>
                          <a:ea typeface="Roboto"/>
                          <a:cs typeface="Roboto"/>
                        </a:rPr>
                        <a:t>Lunch and continuing Pit Interviews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54562043"/>
                  </a:ext>
                </a:extLst>
              </a:tr>
              <a:tr h="204321">
                <a:tc>
                  <a:txBody>
                    <a:bodyPr/>
                    <a:lstStyle/>
                    <a:p>
                      <a:r>
                        <a:rPr lang="en-US" sz="1200" b="1">
                          <a:solidFill>
                            <a:schemeClr val="tx1"/>
                          </a:solidFill>
                          <a:latin typeface="Roboto"/>
                          <a:ea typeface="Roboto"/>
                          <a:cs typeface="Roboto"/>
                        </a:rPr>
                        <a:t>2:15 pm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b="0">
                          <a:solidFill>
                            <a:schemeClr val="tx1"/>
                          </a:solidFill>
                          <a:latin typeface="Roboto"/>
                          <a:ea typeface="Roboto"/>
                          <a:cs typeface="Roboto"/>
                        </a:rPr>
                        <a:t>Award Deliberations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2054168"/>
                  </a:ext>
                </a:extLst>
              </a:tr>
              <a:tr h="204321">
                <a:tc>
                  <a:txBody>
                    <a:bodyPr/>
                    <a:lstStyle/>
                    <a:p>
                      <a:r>
                        <a:rPr lang="en-US" sz="1200" b="1">
                          <a:solidFill>
                            <a:schemeClr val="tx1"/>
                          </a:solidFill>
                          <a:latin typeface="Roboto"/>
                          <a:ea typeface="Roboto"/>
                          <a:cs typeface="Roboto"/>
                        </a:rPr>
                        <a:t>3:30 pm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b="0">
                          <a:solidFill>
                            <a:schemeClr val="tx1"/>
                          </a:solidFill>
                          <a:latin typeface="Roboto"/>
                          <a:ea typeface="Roboto"/>
                          <a:cs typeface="Roboto"/>
                        </a:rPr>
                        <a:t>Award Scripts reviewed by Judge Advisor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48064606"/>
                  </a:ext>
                </a:extLst>
              </a:tr>
              <a:tr h="204321">
                <a:tc>
                  <a:txBody>
                    <a:bodyPr/>
                    <a:lstStyle/>
                    <a:p>
                      <a:r>
                        <a:rPr lang="en-US" sz="1200" b="1">
                          <a:solidFill>
                            <a:schemeClr val="tx1"/>
                          </a:solidFill>
                          <a:latin typeface="Roboto"/>
                          <a:ea typeface="Roboto"/>
                          <a:cs typeface="Roboto"/>
                        </a:rPr>
                        <a:t>4:45 pm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b="0">
                          <a:solidFill>
                            <a:schemeClr val="tx1"/>
                          </a:solidFill>
                          <a:latin typeface="Roboto"/>
                          <a:ea typeface="Roboto"/>
                          <a:cs typeface="Roboto"/>
                        </a:rPr>
                        <a:t>Playoff Matches and Closing Ceremony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0546333"/>
                  </a:ext>
                </a:extLst>
              </a:tr>
            </a:tbl>
          </a:graphicData>
        </a:graphic>
      </p:graphicFrame>
    </p:spTree>
    <p:extLst>
      <p:ext uri="{BB962C8B-B14F-4D97-AF65-F5344CB8AC3E}">
        <p14:creationId xmlns:p14="http://schemas.microsoft.com/office/powerpoint/2010/main" val="24065139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8E7A8-1125-5AD4-57D9-4EB0EE89CDF3}"/>
              </a:ext>
            </a:extLst>
          </p:cNvPr>
          <p:cNvSpPr>
            <a:spLocks noGrp="1" noChangeAspect="1"/>
          </p:cNvSpPr>
          <p:nvPr>
            <p:ph type="title"/>
          </p:nvPr>
        </p:nvSpPr>
        <p:spPr>
          <a:xfrm>
            <a:off x="457200" y="949325"/>
            <a:ext cx="8289925" cy="554038"/>
          </a:xfrm>
        </p:spPr>
        <p:txBody>
          <a:bodyPr/>
          <a:lstStyle/>
          <a:p>
            <a:r>
              <a:rPr lang="en-US"/>
              <a:t>Judging in One Slide</a:t>
            </a:r>
          </a:p>
        </p:txBody>
      </p:sp>
      <p:sp>
        <p:nvSpPr>
          <p:cNvPr id="3" name="Content Placeholder 2">
            <a:extLst>
              <a:ext uri="{FF2B5EF4-FFF2-40B4-BE49-F238E27FC236}">
                <a16:creationId xmlns:a16="http://schemas.microsoft.com/office/drawing/2014/main" id="{3C87AF61-2EAA-0BAA-3FE9-64E4D828CBAA}"/>
              </a:ext>
            </a:extLst>
          </p:cNvPr>
          <p:cNvSpPr>
            <a:spLocks noGrp="1" noChangeAspect="1"/>
          </p:cNvSpPr>
          <p:nvPr>
            <p:ph idx="1"/>
          </p:nvPr>
        </p:nvSpPr>
        <p:spPr>
          <a:xfrm>
            <a:off x="457200" y="1647825"/>
            <a:ext cx="8289925" cy="2973388"/>
          </a:xfrm>
        </p:spPr>
        <p:txBody>
          <a:bodyPr vert="horz" lIns="91440" tIns="45720" rIns="91440" bIns="45720" rtlCol="0" anchor="t">
            <a:noAutofit/>
          </a:bodyPr>
          <a:lstStyle/>
          <a:p>
            <a:pPr marL="0" lvl="0" indent="0" algn="l" rtl="0">
              <a:lnSpc>
                <a:spcPct val="100000"/>
              </a:lnSpc>
              <a:spcBef>
                <a:spcPts val="0"/>
              </a:spcBef>
              <a:spcAft>
                <a:spcPts val="0"/>
              </a:spcAft>
              <a:buClr>
                <a:schemeClr val="dk1"/>
              </a:buClr>
              <a:buSzPts val="1400"/>
              <a:buFont typeface="Arial"/>
              <a:buNone/>
            </a:pPr>
            <a:r>
              <a:rPr lang="en-US" sz="1600">
                <a:latin typeface="Roboto"/>
                <a:ea typeface="Roboto"/>
                <a:cs typeface="Roboto"/>
                <a:sym typeface="Arial"/>
              </a:rPr>
              <a:t>Judges demonstrate </a:t>
            </a:r>
            <a:r>
              <a:rPr lang="en-US" sz="1600" i="1">
                <a:latin typeface="Roboto"/>
                <a:ea typeface="Roboto"/>
                <a:cs typeface="Roboto"/>
                <a:sym typeface="Arial"/>
              </a:rPr>
              <a:t>Gracious Professionalism</a:t>
            </a:r>
          </a:p>
          <a:p>
            <a:pPr marL="541020" lvl="1" indent="-285750" algn="l" rtl="0">
              <a:lnSpc>
                <a:spcPct val="100000"/>
              </a:lnSpc>
              <a:spcBef>
                <a:spcPts val="0"/>
              </a:spcBef>
              <a:spcAft>
                <a:spcPts val="0"/>
              </a:spcAft>
              <a:buClrTx/>
              <a:buSzPts val="1700"/>
            </a:pPr>
            <a:r>
              <a:rPr lang="en-US" sz="1600">
                <a:latin typeface="Roboto"/>
                <a:ea typeface="Roboto"/>
                <a:cs typeface="Roboto"/>
                <a:sym typeface="Arial"/>
              </a:rPr>
              <a:t>We provide an inspiring and rewarding experience</a:t>
            </a:r>
          </a:p>
          <a:p>
            <a:pPr marL="541020" lvl="1" indent="-285750" algn="l" rtl="0">
              <a:lnSpc>
                <a:spcPct val="100000"/>
              </a:lnSpc>
              <a:spcBef>
                <a:spcPts val="0"/>
              </a:spcBef>
              <a:spcAft>
                <a:spcPts val="0"/>
              </a:spcAft>
              <a:buClrTx/>
              <a:buSzPts val="1700"/>
            </a:pPr>
            <a:r>
              <a:rPr lang="en-US" sz="1600">
                <a:latin typeface="Roboto"/>
                <a:ea typeface="Roboto"/>
                <a:cs typeface="Roboto"/>
                <a:sym typeface="Arial"/>
              </a:rPr>
              <a:t>We represent </a:t>
            </a:r>
            <a:r>
              <a:rPr lang="en-US" sz="1600" i="1">
                <a:latin typeface="Roboto"/>
                <a:ea typeface="Roboto"/>
                <a:cs typeface="Roboto"/>
                <a:sym typeface="Arial"/>
              </a:rPr>
              <a:t>FIRST </a:t>
            </a:r>
            <a:r>
              <a:rPr lang="en-US" sz="1600">
                <a:latin typeface="Roboto"/>
                <a:ea typeface="Roboto"/>
                <a:cs typeface="Roboto"/>
                <a:sym typeface="Arial"/>
              </a:rPr>
              <a:t>as ambassadors to the students</a:t>
            </a:r>
            <a:endParaRPr lang="en-US" sz="1600">
              <a:latin typeface="Roboto"/>
              <a:ea typeface="Roboto"/>
              <a:cs typeface="Roboto"/>
            </a:endParaRPr>
          </a:p>
          <a:p>
            <a:pPr lvl="0" algn="l" rtl="0">
              <a:lnSpc>
                <a:spcPct val="100000"/>
              </a:lnSpc>
              <a:spcBef>
                <a:spcPts val="1000"/>
              </a:spcBef>
              <a:spcAft>
                <a:spcPts val="0"/>
              </a:spcAft>
              <a:buSzPts val="1400"/>
            </a:pPr>
            <a:r>
              <a:rPr lang="en-US" sz="1600">
                <a:latin typeface="Roboto"/>
                <a:ea typeface="Roboto"/>
                <a:cs typeface="Roboto"/>
                <a:sym typeface="Arial"/>
              </a:rPr>
              <a:t>Judges validate the efforts of the students</a:t>
            </a:r>
            <a:endParaRPr lang="en-US" sz="1600">
              <a:latin typeface="Roboto"/>
              <a:ea typeface="Roboto"/>
              <a:cs typeface="Roboto"/>
            </a:endParaRPr>
          </a:p>
          <a:p>
            <a:pPr marL="541020" lvl="1" indent="-285750" algn="l" rtl="0">
              <a:lnSpc>
                <a:spcPct val="100000"/>
              </a:lnSpc>
              <a:spcBef>
                <a:spcPts val="0"/>
              </a:spcBef>
              <a:spcAft>
                <a:spcPts val="0"/>
              </a:spcAft>
              <a:buClrTx/>
              <a:buSzPts val="1700"/>
            </a:pPr>
            <a:r>
              <a:rPr lang="en-US" sz="1600">
                <a:latin typeface="Roboto"/>
                <a:ea typeface="Roboto"/>
                <a:cs typeface="Roboto"/>
                <a:sym typeface="Arial"/>
              </a:rPr>
              <a:t>We draw out and listen to their stories</a:t>
            </a:r>
            <a:endParaRPr lang="en-US" sz="1600">
              <a:latin typeface="Roboto"/>
              <a:ea typeface="Roboto"/>
              <a:cs typeface="Roboto"/>
            </a:endParaRPr>
          </a:p>
          <a:p>
            <a:pPr marL="541020" lvl="1" indent="-285750" algn="l" rtl="0">
              <a:lnSpc>
                <a:spcPct val="100000"/>
              </a:lnSpc>
              <a:spcBef>
                <a:spcPts val="0"/>
              </a:spcBef>
              <a:spcAft>
                <a:spcPts val="0"/>
              </a:spcAft>
              <a:buClrTx/>
              <a:buSzPts val="1700"/>
            </a:pPr>
            <a:r>
              <a:rPr lang="en-US" sz="1600">
                <a:latin typeface="Roboto"/>
                <a:ea typeface="Roboto"/>
                <a:cs typeface="Roboto"/>
                <a:sym typeface="Arial"/>
              </a:rPr>
              <a:t>We are the interactive interface with students</a:t>
            </a:r>
            <a:endParaRPr lang="en-US" sz="1600">
              <a:latin typeface="Roboto"/>
              <a:ea typeface="Roboto"/>
              <a:cs typeface="Roboto"/>
            </a:endParaRPr>
          </a:p>
          <a:p>
            <a:pPr marL="541020" lvl="1" indent="-285750" algn="l" rtl="0">
              <a:lnSpc>
                <a:spcPct val="100000"/>
              </a:lnSpc>
              <a:spcBef>
                <a:spcPts val="0"/>
              </a:spcBef>
              <a:spcAft>
                <a:spcPts val="0"/>
              </a:spcAft>
              <a:buClrTx/>
              <a:buSzPts val="1700"/>
            </a:pPr>
            <a:r>
              <a:rPr lang="en-US" sz="1600">
                <a:latin typeface="Roboto"/>
                <a:ea typeface="Roboto"/>
                <a:cs typeface="Roboto"/>
                <a:sym typeface="Arial"/>
              </a:rPr>
              <a:t>We value the students, their efforts, their teamwork</a:t>
            </a:r>
            <a:endParaRPr lang="en-US" sz="1600">
              <a:latin typeface="Roboto"/>
              <a:ea typeface="Roboto"/>
              <a:cs typeface="Roboto"/>
            </a:endParaRPr>
          </a:p>
          <a:p>
            <a:pPr marL="541020" lvl="1" indent="-285750" algn="l" rtl="0">
              <a:lnSpc>
                <a:spcPct val="100000"/>
              </a:lnSpc>
              <a:spcBef>
                <a:spcPts val="0"/>
              </a:spcBef>
              <a:spcAft>
                <a:spcPts val="0"/>
              </a:spcAft>
              <a:buClrTx/>
              <a:buSzPts val="1700"/>
            </a:pPr>
            <a:r>
              <a:rPr lang="en-US" sz="1600">
                <a:latin typeface="Roboto"/>
                <a:ea typeface="Roboto"/>
                <a:cs typeface="Roboto"/>
                <a:sym typeface="Arial"/>
              </a:rPr>
              <a:t>We recognize their accomplishments</a:t>
            </a:r>
            <a:endParaRPr lang="en-US" sz="1600">
              <a:latin typeface="Roboto"/>
              <a:ea typeface="Roboto"/>
              <a:cs typeface="Roboto"/>
            </a:endParaRPr>
          </a:p>
          <a:p>
            <a:pPr lvl="0" algn="l" rtl="0">
              <a:lnSpc>
                <a:spcPct val="100000"/>
              </a:lnSpc>
              <a:spcBef>
                <a:spcPts val="1000"/>
              </a:spcBef>
              <a:spcAft>
                <a:spcPts val="0"/>
              </a:spcAft>
              <a:buSzPts val="1400"/>
            </a:pPr>
            <a:r>
              <a:rPr lang="en-US" sz="1600">
                <a:latin typeface="Roboto"/>
                <a:ea typeface="Roboto"/>
                <a:cs typeface="Roboto"/>
                <a:sym typeface="Arial"/>
              </a:rPr>
              <a:t>Judges wrestle with the subjective</a:t>
            </a:r>
            <a:endParaRPr lang="en-US" sz="1600">
              <a:latin typeface="Roboto"/>
              <a:ea typeface="Roboto"/>
              <a:cs typeface="Roboto"/>
            </a:endParaRPr>
          </a:p>
          <a:p>
            <a:pPr marL="541020" lvl="1" indent="-285750" algn="l" rtl="0">
              <a:lnSpc>
                <a:spcPct val="100000"/>
              </a:lnSpc>
              <a:spcBef>
                <a:spcPts val="0"/>
              </a:spcBef>
              <a:spcAft>
                <a:spcPts val="0"/>
              </a:spcAft>
              <a:buClrTx/>
              <a:buSzPts val="1700"/>
            </a:pPr>
            <a:r>
              <a:rPr lang="en-US" sz="1600">
                <a:latin typeface="Roboto"/>
                <a:ea typeface="Roboto"/>
                <a:cs typeface="Roboto"/>
                <a:sym typeface="Arial"/>
              </a:rPr>
              <a:t>We accept the challenge of ranking the team efforts</a:t>
            </a:r>
            <a:endParaRPr lang="en-US" sz="1600">
              <a:latin typeface="Roboto"/>
              <a:ea typeface="Roboto"/>
              <a:cs typeface="Roboto"/>
            </a:endParaRPr>
          </a:p>
          <a:p>
            <a:pPr marL="541020" lvl="1" indent="-285750" algn="l" rtl="0">
              <a:lnSpc>
                <a:spcPct val="100000"/>
              </a:lnSpc>
              <a:spcBef>
                <a:spcPts val="0"/>
              </a:spcBef>
              <a:spcAft>
                <a:spcPts val="0"/>
              </a:spcAft>
              <a:buClrTx/>
              <a:buSzPts val="1700"/>
            </a:pPr>
            <a:r>
              <a:rPr lang="en-US" sz="1600">
                <a:latin typeface="Roboto"/>
                <a:ea typeface="Roboto"/>
                <a:cs typeface="Roboto"/>
                <a:sym typeface="Arial"/>
              </a:rPr>
              <a:t>We encourage all yet reward few</a:t>
            </a:r>
            <a:endParaRPr lang="en-US" sz="1600">
              <a:latin typeface="Roboto"/>
              <a:ea typeface="Roboto"/>
              <a:cs typeface="Roboto"/>
            </a:endParaRPr>
          </a:p>
          <a:p>
            <a:endParaRPr lang="en-US" sz="1600">
              <a:cs typeface="Roboto" panose="02000000000000000000" pitchFamily="2" charset="0"/>
            </a:endParaRPr>
          </a:p>
        </p:txBody>
      </p:sp>
    </p:spTree>
    <p:extLst>
      <p:ext uri="{BB962C8B-B14F-4D97-AF65-F5344CB8AC3E}">
        <p14:creationId xmlns:p14="http://schemas.microsoft.com/office/powerpoint/2010/main" val="20159897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0AF2E9-159F-C95F-EFB7-6F45B233A748}"/>
              </a:ext>
            </a:extLst>
          </p:cNvPr>
          <p:cNvSpPr>
            <a:spLocks noGrp="1" noChangeAspect="1"/>
          </p:cNvSpPr>
          <p:nvPr>
            <p:ph type="title"/>
          </p:nvPr>
        </p:nvSpPr>
        <p:spPr>
          <a:xfrm>
            <a:off x="457200" y="949325"/>
            <a:ext cx="8289925" cy="554038"/>
          </a:xfrm>
        </p:spPr>
        <p:txBody>
          <a:bodyPr/>
          <a:lstStyle/>
          <a:p>
            <a:r>
              <a:rPr lang="en-US" altLang="en-US"/>
              <a:t>Your Goals</a:t>
            </a:r>
            <a:endParaRPr lang="en-US"/>
          </a:p>
        </p:txBody>
      </p:sp>
      <p:sp>
        <p:nvSpPr>
          <p:cNvPr id="6" name="Content Placeholder 2">
            <a:extLst>
              <a:ext uri="{FF2B5EF4-FFF2-40B4-BE49-F238E27FC236}">
                <a16:creationId xmlns:a16="http://schemas.microsoft.com/office/drawing/2014/main" id="{23C2B14B-1423-976D-823F-3AA5093F263F}"/>
              </a:ext>
            </a:extLst>
          </p:cNvPr>
          <p:cNvSpPr>
            <a:spLocks noGrp="1" noChangeAspect="1"/>
          </p:cNvSpPr>
          <p:nvPr>
            <p:ph idx="1"/>
          </p:nvPr>
        </p:nvSpPr>
        <p:spPr>
          <a:xfrm>
            <a:off x="457200" y="1647825"/>
            <a:ext cx="8289925" cy="2973388"/>
          </a:xfrm>
        </p:spPr>
        <p:txBody>
          <a:bodyPr>
            <a:noAutofit/>
          </a:bodyPr>
          <a:lstStyle/>
          <a:p>
            <a:pPr marL="342900" indent="-342900" eaLnBrk="1" hangingPunct="1">
              <a:spcBef>
                <a:spcPct val="0"/>
              </a:spcBef>
              <a:spcAft>
                <a:spcPct val="0"/>
              </a:spcAft>
              <a:buClr>
                <a:srgbClr val="000000"/>
              </a:buClr>
              <a:buSzPts val="2000"/>
              <a:buFont typeface="Noto Sans Symbols" pitchFamily="34" charset="0"/>
              <a:buChar char="❑"/>
            </a:pPr>
            <a:r>
              <a:rPr lang="en-US" altLang="en-US" b="1"/>
              <a:t>Cheerleader</a:t>
            </a:r>
            <a:r>
              <a:rPr lang="en-US" altLang="en-US"/>
              <a:t> – compliment and encourage</a:t>
            </a:r>
          </a:p>
          <a:p>
            <a:pPr marL="342900" indent="-342900" eaLnBrk="1" hangingPunct="1">
              <a:spcBef>
                <a:spcPts val="1000"/>
              </a:spcBef>
              <a:spcAft>
                <a:spcPct val="0"/>
              </a:spcAft>
              <a:buClr>
                <a:srgbClr val="000000"/>
              </a:buClr>
              <a:buSzPts val="2000"/>
              <a:buFont typeface="Noto Sans Symbols" pitchFamily="34" charset="0"/>
              <a:buChar char="❑"/>
            </a:pPr>
            <a:r>
              <a:rPr lang="en-US" altLang="en-US" b="1"/>
              <a:t>Observer</a:t>
            </a:r>
            <a:r>
              <a:rPr lang="en-US" altLang="en-US"/>
              <a:t> – listen and take notes</a:t>
            </a:r>
          </a:p>
          <a:p>
            <a:pPr marL="342900" indent="-342900" eaLnBrk="1" hangingPunct="1">
              <a:spcBef>
                <a:spcPts val="1000"/>
              </a:spcBef>
              <a:spcAft>
                <a:spcPct val="0"/>
              </a:spcAft>
              <a:buClr>
                <a:srgbClr val="000000"/>
              </a:buClr>
              <a:buSzPts val="2000"/>
              <a:buFont typeface="Noto Sans Symbols" pitchFamily="34" charset="0"/>
              <a:buChar char="❑"/>
            </a:pPr>
            <a:r>
              <a:rPr lang="en-US" altLang="en-US" b="1"/>
              <a:t>Detective</a:t>
            </a:r>
            <a:r>
              <a:rPr lang="en-US" altLang="en-US"/>
              <a:t> – ask questions</a:t>
            </a:r>
          </a:p>
          <a:p>
            <a:pPr marL="342900" indent="-342900" eaLnBrk="1" hangingPunct="1">
              <a:spcBef>
                <a:spcPts val="1000"/>
              </a:spcBef>
              <a:spcAft>
                <a:spcPct val="0"/>
              </a:spcAft>
              <a:buClr>
                <a:srgbClr val="000000"/>
              </a:buClr>
              <a:buSzPts val="2000"/>
              <a:buFont typeface="Noto Sans Symbols" pitchFamily="34" charset="0"/>
              <a:buChar char="❑"/>
            </a:pPr>
            <a:r>
              <a:rPr lang="en-US" altLang="en-US" b="1"/>
              <a:t>Reporter</a:t>
            </a:r>
            <a:r>
              <a:rPr lang="en-US" altLang="en-US"/>
              <a:t> – during final deliberation, communicate about your team(s)</a:t>
            </a:r>
          </a:p>
          <a:p>
            <a:pPr marL="342900" indent="-342900" eaLnBrk="1" hangingPunct="1">
              <a:spcBef>
                <a:spcPts val="1000"/>
              </a:spcBef>
              <a:spcAft>
                <a:spcPct val="0"/>
              </a:spcAft>
              <a:buClr>
                <a:srgbClr val="000000"/>
              </a:buClr>
              <a:buSzPts val="2000"/>
              <a:buFont typeface="Noto Sans Symbols" pitchFamily="34" charset="0"/>
              <a:buChar char="❑"/>
            </a:pPr>
            <a:r>
              <a:rPr lang="en-US" altLang="en-US" b="1"/>
              <a:t>Advocator</a:t>
            </a:r>
            <a:r>
              <a:rPr lang="en-US" altLang="en-US"/>
              <a:t> – advocate for nominated teams, but be willing to compromise</a:t>
            </a:r>
          </a:p>
          <a:p>
            <a:endParaRPr lang="en-US"/>
          </a:p>
        </p:txBody>
      </p:sp>
    </p:spTree>
    <p:extLst>
      <p:ext uri="{BB962C8B-B14F-4D97-AF65-F5344CB8AC3E}">
        <p14:creationId xmlns:p14="http://schemas.microsoft.com/office/powerpoint/2010/main" val="35015974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ED98D62A-9D0E-1E17-F80B-65D653A055E8}"/>
              </a:ext>
            </a:extLst>
          </p:cNvPr>
          <p:cNvSpPr>
            <a:spLocks noGrp="1" noChangeAspect="1"/>
          </p:cNvSpPr>
          <p:nvPr>
            <p:ph idx="1"/>
          </p:nvPr>
        </p:nvSpPr>
        <p:spPr>
          <a:xfrm>
            <a:off x="219075" y="1027113"/>
            <a:ext cx="8289925" cy="2973387"/>
          </a:xfrm>
        </p:spPr>
        <p:txBody>
          <a:bodyPr vert="horz" lIns="91440" tIns="45720" rIns="91440" bIns="45720" rtlCol="0" anchor="t">
            <a:noAutofit/>
          </a:bodyPr>
          <a:lstStyle/>
          <a:p>
            <a:pPr eaLnBrk="1" fontAlgn="auto" hangingPunct="1">
              <a:spcBef>
                <a:spcPts val="0"/>
              </a:spcBef>
              <a:spcAft>
                <a:spcPts val="0"/>
              </a:spcAft>
              <a:buClr>
                <a:schemeClr val="dk1"/>
              </a:buClr>
              <a:buSzPts val="1400"/>
              <a:buFont typeface="Arial"/>
              <a:buNone/>
              <a:defRPr/>
            </a:pPr>
            <a:r>
              <a:rPr lang="en-US" sz="1600">
                <a:solidFill>
                  <a:schemeClr val="dk1"/>
                </a:solidFill>
                <a:latin typeface="Roboto"/>
                <a:ea typeface="Roboto"/>
                <a:cs typeface="Roboto"/>
                <a:sym typeface="Roboto"/>
              </a:rPr>
              <a:t>We express the </a:t>
            </a:r>
            <a:r>
              <a:rPr lang="en-US" sz="1600" i="1">
                <a:solidFill>
                  <a:schemeClr val="dk1"/>
                </a:solidFill>
                <a:latin typeface="Roboto"/>
                <a:ea typeface="Roboto"/>
                <a:cs typeface="Roboto"/>
                <a:sym typeface="Roboto"/>
              </a:rPr>
              <a:t>FIRST</a:t>
            </a:r>
            <a:r>
              <a:rPr lang="en-US" sz="1600">
                <a:solidFill>
                  <a:schemeClr val="dk1"/>
                </a:solidFill>
                <a:latin typeface="Roboto"/>
                <a:ea typeface="Roboto"/>
                <a:cs typeface="Roboto"/>
                <a:sym typeface="Roboto"/>
              </a:rPr>
              <a:t>® philosophies of </a:t>
            </a:r>
            <a:r>
              <a:rPr lang="en-US" sz="1600" i="1">
                <a:solidFill>
                  <a:schemeClr val="dk1"/>
                </a:solidFill>
                <a:latin typeface="Roboto"/>
                <a:ea typeface="Roboto"/>
                <a:cs typeface="Roboto"/>
                <a:sym typeface="Roboto"/>
              </a:rPr>
              <a:t>Gracious Professionalism</a:t>
            </a:r>
            <a:r>
              <a:rPr lang="en-US" sz="1600">
                <a:solidFill>
                  <a:schemeClr val="dk1"/>
                </a:solidFill>
                <a:latin typeface="Roboto"/>
                <a:ea typeface="Roboto"/>
                <a:cs typeface="Roboto"/>
                <a:sym typeface="Roboto"/>
              </a:rPr>
              <a:t>® and </a:t>
            </a:r>
            <a:r>
              <a:rPr lang="en-US" sz="1600" err="1">
                <a:solidFill>
                  <a:schemeClr val="dk1"/>
                </a:solidFill>
                <a:latin typeface="Roboto"/>
                <a:ea typeface="Roboto"/>
                <a:cs typeface="Roboto"/>
                <a:sym typeface="Roboto"/>
              </a:rPr>
              <a:t>Coopertition</a:t>
            </a:r>
            <a:r>
              <a:rPr lang="en-US" sz="1600">
                <a:solidFill>
                  <a:schemeClr val="dk1"/>
                </a:solidFill>
                <a:latin typeface="Roboto"/>
                <a:ea typeface="Roboto"/>
                <a:cs typeface="Roboto"/>
                <a:sym typeface="Roboto"/>
              </a:rPr>
              <a:t>® through our Core Values:</a:t>
            </a:r>
          </a:p>
          <a:p>
            <a:pPr marL="171450" indent="-171450" eaLnBrk="1" fontAlgn="auto" hangingPunct="1">
              <a:spcBef>
                <a:spcPts val="880"/>
              </a:spcBef>
              <a:spcAft>
                <a:spcPts val="0"/>
              </a:spcAft>
              <a:buClr>
                <a:schemeClr val="dk1"/>
              </a:buClr>
              <a:buSzPts val="1400"/>
              <a:buFont typeface="Arial"/>
              <a:buNone/>
              <a:defRPr/>
            </a:pPr>
            <a:r>
              <a:rPr lang="en-US" sz="1600" b="1">
                <a:solidFill>
                  <a:schemeClr val="dk1"/>
                </a:solidFill>
                <a:latin typeface="Roboto"/>
                <a:ea typeface="Roboto"/>
                <a:cs typeface="Roboto"/>
                <a:sym typeface="Roboto"/>
              </a:rPr>
              <a:t>Discovery</a:t>
            </a:r>
            <a:r>
              <a:rPr lang="en-US" sz="1600">
                <a:solidFill>
                  <a:schemeClr val="dk1"/>
                </a:solidFill>
                <a:latin typeface="Roboto"/>
                <a:ea typeface="Roboto"/>
                <a:cs typeface="Roboto"/>
                <a:sym typeface="Roboto"/>
              </a:rPr>
              <a:t>: We explore new skills and ideas. </a:t>
            </a:r>
            <a:endParaRPr lang="en-US" sz="1600">
              <a:solidFill>
                <a:schemeClr val="dk1"/>
              </a:solidFill>
              <a:latin typeface="Roboto"/>
              <a:ea typeface="Roboto"/>
              <a:cs typeface="Roboto"/>
            </a:endParaRPr>
          </a:p>
          <a:p>
            <a:pPr marL="171450" indent="-171450" eaLnBrk="1" fontAlgn="auto" hangingPunct="1">
              <a:spcBef>
                <a:spcPts val="880"/>
              </a:spcBef>
              <a:spcAft>
                <a:spcPts val="0"/>
              </a:spcAft>
              <a:buClr>
                <a:schemeClr val="dk1"/>
              </a:buClr>
              <a:buSzPts val="1400"/>
              <a:buFont typeface="Arial"/>
              <a:buNone/>
              <a:defRPr/>
            </a:pPr>
            <a:r>
              <a:rPr lang="en-US" sz="1600" b="1">
                <a:solidFill>
                  <a:schemeClr val="dk1"/>
                </a:solidFill>
                <a:latin typeface="Roboto"/>
                <a:ea typeface="Roboto"/>
                <a:cs typeface="Roboto"/>
                <a:sym typeface="Roboto"/>
              </a:rPr>
              <a:t>Innovation</a:t>
            </a:r>
            <a:r>
              <a:rPr lang="en-US" sz="1600">
                <a:solidFill>
                  <a:schemeClr val="dk1"/>
                </a:solidFill>
                <a:latin typeface="Roboto"/>
                <a:ea typeface="Roboto"/>
                <a:cs typeface="Roboto"/>
                <a:sym typeface="Roboto"/>
              </a:rPr>
              <a:t>: We use creativity and persistence to solve problems. </a:t>
            </a:r>
            <a:endParaRPr lang="en-US" sz="1600">
              <a:solidFill>
                <a:schemeClr val="dk1"/>
              </a:solidFill>
              <a:latin typeface="Roboto"/>
              <a:ea typeface="Roboto"/>
              <a:cs typeface="Roboto"/>
            </a:endParaRPr>
          </a:p>
          <a:p>
            <a:pPr marL="171450" indent="-171450" eaLnBrk="1" fontAlgn="auto" hangingPunct="1">
              <a:spcBef>
                <a:spcPts val="880"/>
              </a:spcBef>
              <a:spcAft>
                <a:spcPts val="0"/>
              </a:spcAft>
              <a:buClr>
                <a:schemeClr val="dk1"/>
              </a:buClr>
              <a:buSzPts val="1400"/>
              <a:buFont typeface="Arial"/>
              <a:buNone/>
              <a:defRPr/>
            </a:pPr>
            <a:r>
              <a:rPr lang="en-US" sz="1600" b="1">
                <a:solidFill>
                  <a:schemeClr val="dk1"/>
                </a:solidFill>
                <a:latin typeface="Roboto"/>
                <a:ea typeface="Roboto"/>
                <a:cs typeface="Roboto"/>
                <a:sym typeface="Roboto"/>
              </a:rPr>
              <a:t>Impact</a:t>
            </a:r>
            <a:r>
              <a:rPr lang="en-US" sz="1600">
                <a:solidFill>
                  <a:schemeClr val="dk1"/>
                </a:solidFill>
                <a:latin typeface="Roboto"/>
                <a:ea typeface="Roboto"/>
                <a:cs typeface="Roboto"/>
                <a:sym typeface="Roboto"/>
              </a:rPr>
              <a:t>: We apply what we learn to improve our world. </a:t>
            </a:r>
            <a:endParaRPr lang="en-US" sz="1600">
              <a:solidFill>
                <a:schemeClr val="dk1"/>
              </a:solidFill>
              <a:latin typeface="Roboto"/>
              <a:ea typeface="Roboto"/>
              <a:cs typeface="Roboto"/>
            </a:endParaRPr>
          </a:p>
          <a:p>
            <a:pPr marL="171450" indent="-171450" eaLnBrk="1" fontAlgn="auto" hangingPunct="1">
              <a:spcBef>
                <a:spcPts val="880"/>
              </a:spcBef>
              <a:spcAft>
                <a:spcPts val="0"/>
              </a:spcAft>
              <a:buClr>
                <a:schemeClr val="dk1"/>
              </a:buClr>
              <a:buSzPts val="1400"/>
              <a:buFont typeface="Arial"/>
              <a:buNone/>
              <a:defRPr/>
            </a:pPr>
            <a:r>
              <a:rPr lang="en-US" sz="1600" b="1">
                <a:solidFill>
                  <a:schemeClr val="dk1"/>
                </a:solidFill>
                <a:latin typeface="Roboto"/>
                <a:ea typeface="Roboto"/>
                <a:cs typeface="Roboto"/>
                <a:sym typeface="Roboto"/>
              </a:rPr>
              <a:t>Inclusion</a:t>
            </a:r>
            <a:r>
              <a:rPr lang="en-US" sz="1600">
                <a:solidFill>
                  <a:schemeClr val="dk1"/>
                </a:solidFill>
                <a:latin typeface="Roboto"/>
                <a:ea typeface="Roboto"/>
                <a:cs typeface="Roboto"/>
                <a:sym typeface="Roboto"/>
              </a:rPr>
              <a:t>: We respect each other and embrace our differences.</a:t>
            </a:r>
            <a:endParaRPr lang="en-US" sz="1600">
              <a:solidFill>
                <a:schemeClr val="dk1"/>
              </a:solidFill>
              <a:latin typeface="Roboto"/>
              <a:ea typeface="Roboto"/>
              <a:cs typeface="Roboto"/>
            </a:endParaRPr>
          </a:p>
          <a:p>
            <a:pPr marL="171450" indent="-171450" eaLnBrk="1" fontAlgn="auto" hangingPunct="1">
              <a:spcBef>
                <a:spcPts val="880"/>
              </a:spcBef>
              <a:spcAft>
                <a:spcPts val="0"/>
              </a:spcAft>
              <a:buClr>
                <a:schemeClr val="dk1"/>
              </a:buClr>
              <a:buSzPts val="1400"/>
              <a:buFont typeface="Arial"/>
              <a:buNone/>
              <a:defRPr/>
            </a:pPr>
            <a:r>
              <a:rPr lang="en-US" sz="1600" b="1">
                <a:solidFill>
                  <a:schemeClr val="dk1"/>
                </a:solidFill>
                <a:latin typeface="Roboto"/>
                <a:ea typeface="Roboto"/>
                <a:cs typeface="Roboto"/>
                <a:sym typeface="Roboto"/>
              </a:rPr>
              <a:t>Teamwork</a:t>
            </a:r>
            <a:r>
              <a:rPr lang="en-US" sz="1600">
                <a:solidFill>
                  <a:schemeClr val="dk1"/>
                </a:solidFill>
                <a:latin typeface="Roboto"/>
                <a:ea typeface="Roboto"/>
                <a:cs typeface="Roboto"/>
                <a:sym typeface="Roboto"/>
              </a:rPr>
              <a:t>: We are stronger when we work together. </a:t>
            </a:r>
            <a:endParaRPr lang="en-US" sz="1600">
              <a:solidFill>
                <a:schemeClr val="dk1"/>
              </a:solidFill>
              <a:latin typeface="Roboto"/>
              <a:ea typeface="Roboto"/>
              <a:cs typeface="Roboto"/>
            </a:endParaRPr>
          </a:p>
          <a:p>
            <a:pPr marL="171450" indent="-171450" eaLnBrk="1" fontAlgn="auto" hangingPunct="1">
              <a:spcBef>
                <a:spcPts val="880"/>
              </a:spcBef>
              <a:spcAft>
                <a:spcPts val="0"/>
              </a:spcAft>
              <a:buClr>
                <a:schemeClr val="dk1"/>
              </a:buClr>
              <a:buSzPts val="1400"/>
              <a:buFont typeface="Arial"/>
              <a:buNone/>
              <a:defRPr/>
            </a:pPr>
            <a:r>
              <a:rPr lang="en-US" sz="1600" b="1">
                <a:solidFill>
                  <a:schemeClr val="dk1"/>
                </a:solidFill>
                <a:latin typeface="Roboto"/>
                <a:ea typeface="Roboto"/>
                <a:cs typeface="Roboto"/>
                <a:sym typeface="Roboto"/>
              </a:rPr>
              <a:t>Fun</a:t>
            </a:r>
            <a:r>
              <a:rPr lang="en-US" sz="1600">
                <a:solidFill>
                  <a:schemeClr val="dk1"/>
                </a:solidFill>
                <a:latin typeface="Roboto"/>
                <a:ea typeface="Roboto"/>
                <a:cs typeface="Roboto"/>
                <a:sym typeface="Roboto"/>
              </a:rPr>
              <a:t>: We enjoy and celebrate what we do! </a:t>
            </a:r>
            <a:endParaRPr lang="en-US" sz="1600">
              <a:solidFill>
                <a:schemeClr val="dk1"/>
              </a:solidFill>
              <a:latin typeface="Roboto"/>
              <a:ea typeface="Roboto"/>
              <a:cs typeface="Roboto"/>
            </a:endParaRPr>
          </a:p>
          <a:p>
            <a:endParaRPr lang="en-US" sz="1600"/>
          </a:p>
        </p:txBody>
      </p:sp>
      <p:pic>
        <p:nvPicPr>
          <p:cNvPr id="3" name="Picture 2" descr="Dr. Woodie Flowers&#10;FIRST Executive Advisory Board &#10;Co-Chair &amp; Distinguished Advisor&#10;&#10;">
            <a:extLst>
              <a:ext uri="{FF2B5EF4-FFF2-40B4-BE49-F238E27FC236}">
                <a16:creationId xmlns:a16="http://schemas.microsoft.com/office/drawing/2014/main" id="{D19250A1-A99F-2A6E-A7CA-E68B042C8FFA}"/>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255668" y="1618725"/>
            <a:ext cx="2802905" cy="1790161"/>
          </a:xfrm>
          <a:prstGeom prst="rect">
            <a:avLst/>
          </a:prstGeom>
        </p:spPr>
      </p:pic>
      <p:sp>
        <p:nvSpPr>
          <p:cNvPr id="6" name="Google Shape;131;p6">
            <a:extLst>
              <a:ext uri="{FF2B5EF4-FFF2-40B4-BE49-F238E27FC236}">
                <a16:creationId xmlns:a16="http://schemas.microsoft.com/office/drawing/2014/main" id="{47BD779C-806A-35EE-CB47-36CAA9C0F66A}"/>
              </a:ext>
            </a:extLst>
          </p:cNvPr>
          <p:cNvSpPr>
            <a:spLocks noChangeArrowheads="1"/>
          </p:cNvSpPr>
          <p:nvPr/>
        </p:nvSpPr>
        <p:spPr bwMode="auto">
          <a:xfrm>
            <a:off x="-19050" y="3948113"/>
            <a:ext cx="4652963" cy="1200150"/>
          </a:xfrm>
          <a:prstGeom prst="rect">
            <a:avLst/>
          </a:prstGeom>
          <a:solidFill>
            <a:srgbClr val="F7D0D3"/>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spAutoFit/>
          </a:bodyPr>
          <a:lstStyle>
            <a:lvl1pPr>
              <a:spcBef>
                <a:spcPct val="20000"/>
              </a:spcBef>
              <a:spcAft>
                <a:spcPts val="600"/>
              </a:spcAft>
              <a:buFont typeface="Arial" panose="020B0604020202020204" pitchFamily="34" charset="0"/>
              <a:defRPr sz="2000">
                <a:solidFill>
                  <a:schemeClr val="tx1"/>
                </a:solidFill>
                <a:latin typeface="Roboto" panose="02000000000000000000" pitchFamily="2" charset="0"/>
                <a:ea typeface="Roboto" panose="02000000000000000000" pitchFamily="2" charset="0"/>
                <a:cs typeface="Helvetica Neue" panose="02000503000000020004" pitchFamily="2" charset="0"/>
              </a:defRPr>
            </a:lvl1pPr>
            <a:lvl2pPr marL="742950" indent="-285750">
              <a:spcBef>
                <a:spcPct val="20000"/>
              </a:spcBef>
              <a:buClr>
                <a:schemeClr val="tx1"/>
              </a:buClr>
              <a:buFont typeface="Arial" panose="020B0604020202020204" pitchFamily="34" charset="0"/>
              <a:buChar char="•"/>
              <a:defRPr sz="2000">
                <a:solidFill>
                  <a:schemeClr val="tx1"/>
                </a:solidFill>
                <a:latin typeface="Roboto" panose="02000000000000000000" pitchFamily="2" charset="0"/>
                <a:ea typeface="Roboto" panose="02000000000000000000" pitchFamily="2" charset="0"/>
                <a:cs typeface="Helvetica Neue" panose="02000503000000020004" pitchFamily="2" charset="0"/>
              </a:defRPr>
            </a:lvl2pPr>
            <a:lvl3pPr marL="1143000" indent="-228600">
              <a:spcBef>
                <a:spcPct val="20000"/>
              </a:spcBef>
              <a:buClr>
                <a:schemeClr val="tx1"/>
              </a:buClr>
              <a:buFont typeface="Arial" panose="020B0604020202020204" pitchFamily="34" charset="0"/>
              <a:buChar char="•"/>
              <a:defRPr>
                <a:solidFill>
                  <a:schemeClr val="tx1"/>
                </a:solidFill>
                <a:latin typeface="Roboto" panose="02000000000000000000" pitchFamily="2" charset="0"/>
                <a:ea typeface="Roboto" panose="02000000000000000000" pitchFamily="2" charset="0"/>
                <a:cs typeface="Helvetica Neue" panose="02000503000000020004" pitchFamily="2" charset="0"/>
              </a:defRPr>
            </a:lvl3pPr>
            <a:lvl4pPr marL="1600200" indent="-228600">
              <a:spcBef>
                <a:spcPct val="20000"/>
              </a:spcBef>
              <a:buClr>
                <a:schemeClr val="tx1"/>
              </a:buClr>
              <a:buFont typeface="Arial" panose="020B0604020202020204" pitchFamily="34" charset="0"/>
              <a:buChar char="•"/>
              <a:defRPr sz="1600">
                <a:solidFill>
                  <a:schemeClr val="tx1"/>
                </a:solidFill>
                <a:latin typeface="Roboto" panose="02000000000000000000" pitchFamily="2" charset="0"/>
                <a:ea typeface="Roboto" panose="02000000000000000000" pitchFamily="2" charset="0"/>
                <a:cs typeface="Helvetica Neue" panose="02000503000000020004" pitchFamily="2" charset="0"/>
              </a:defRPr>
            </a:lvl4pPr>
            <a:lvl5pPr marL="2057400" indent="-228600">
              <a:spcBef>
                <a:spcPct val="20000"/>
              </a:spcBef>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5pPr>
            <a:lvl6pPr marL="25146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6pPr>
            <a:lvl7pPr marL="29718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7pPr>
            <a:lvl8pPr marL="34290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8pPr>
            <a:lvl9pPr marL="38862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9pPr>
          </a:lstStyle>
          <a:p>
            <a:pPr eaLnBrk="1" hangingPunct="1">
              <a:spcBef>
                <a:spcPct val="0"/>
              </a:spcBef>
              <a:spcAft>
                <a:spcPct val="0"/>
              </a:spcAft>
              <a:buClr>
                <a:srgbClr val="000000"/>
              </a:buClr>
              <a:buSzPts val="1800"/>
            </a:pPr>
            <a:r>
              <a:rPr lang="en-US" altLang="en-US" sz="1800" b="1" i="1">
                <a:solidFill>
                  <a:srgbClr val="000000"/>
                </a:solidFill>
                <a:cs typeface="Roboto" panose="02000000000000000000" pitchFamily="2" charset="0"/>
                <a:sym typeface="Arial" panose="020B0604020202020204" pitchFamily="34" charset="0"/>
              </a:rPr>
              <a:t>Gracious Professionalism</a:t>
            </a:r>
            <a:r>
              <a:rPr lang="en-US" altLang="en-US" sz="1800" b="1" i="1" baseline="30000">
                <a:solidFill>
                  <a:srgbClr val="333333"/>
                </a:solidFill>
                <a:cs typeface="Roboto" panose="02000000000000000000" pitchFamily="2" charset="0"/>
                <a:sym typeface="Roboto" panose="02000000000000000000" pitchFamily="2" charset="0"/>
              </a:rPr>
              <a:t> ® </a:t>
            </a:r>
            <a:r>
              <a:rPr lang="en-US" altLang="en-US" sz="1800">
                <a:solidFill>
                  <a:srgbClr val="000000"/>
                </a:solidFill>
                <a:cs typeface="Roboto" panose="02000000000000000000" pitchFamily="2" charset="0"/>
                <a:sym typeface="Arial" panose="020B0604020202020204" pitchFamily="34" charset="0"/>
              </a:rPr>
              <a:t> is doing things that encourages high-quality work, emphasizes the value of others, and respects individual &amp; community.</a:t>
            </a:r>
            <a:endParaRPr lang="en-US" altLang="en-US" sz="1800">
              <a:solidFill>
                <a:srgbClr val="333333"/>
              </a:solidFill>
              <a:cs typeface="Roboto" panose="02000000000000000000" pitchFamily="2" charset="0"/>
              <a:sym typeface="Roboto" panose="02000000000000000000" pitchFamily="2" charset="0"/>
            </a:endParaRPr>
          </a:p>
        </p:txBody>
      </p:sp>
      <p:sp>
        <p:nvSpPr>
          <p:cNvPr id="7" name="Google Shape;132;p6">
            <a:extLst>
              <a:ext uri="{FF2B5EF4-FFF2-40B4-BE49-F238E27FC236}">
                <a16:creationId xmlns:a16="http://schemas.microsoft.com/office/drawing/2014/main" id="{F2CC2DD3-68B6-9841-132F-95F3FB99CECB}"/>
              </a:ext>
            </a:extLst>
          </p:cNvPr>
          <p:cNvSpPr>
            <a:spLocks noChangeArrowheads="1"/>
          </p:cNvSpPr>
          <p:nvPr/>
        </p:nvSpPr>
        <p:spPr bwMode="auto">
          <a:xfrm>
            <a:off x="4633913" y="3949700"/>
            <a:ext cx="4510087" cy="1200150"/>
          </a:xfrm>
          <a:prstGeom prst="rect">
            <a:avLst/>
          </a:prstGeom>
          <a:solidFill>
            <a:srgbClr val="FFF3C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spAutoFit/>
          </a:bodyPr>
          <a:lstStyle>
            <a:lvl1pPr>
              <a:spcBef>
                <a:spcPct val="20000"/>
              </a:spcBef>
              <a:spcAft>
                <a:spcPts val="600"/>
              </a:spcAft>
              <a:buFont typeface="Arial" panose="020B0604020202020204" pitchFamily="34" charset="0"/>
              <a:defRPr sz="2000">
                <a:solidFill>
                  <a:schemeClr val="tx1"/>
                </a:solidFill>
                <a:latin typeface="Roboto" panose="02000000000000000000" pitchFamily="2" charset="0"/>
                <a:ea typeface="Roboto" panose="02000000000000000000" pitchFamily="2" charset="0"/>
                <a:cs typeface="Helvetica Neue" panose="02000503000000020004" pitchFamily="2" charset="0"/>
              </a:defRPr>
            </a:lvl1pPr>
            <a:lvl2pPr marL="742950" indent="-285750">
              <a:spcBef>
                <a:spcPct val="20000"/>
              </a:spcBef>
              <a:buClr>
                <a:schemeClr val="tx1"/>
              </a:buClr>
              <a:buFont typeface="Arial" panose="020B0604020202020204" pitchFamily="34" charset="0"/>
              <a:buChar char="•"/>
              <a:defRPr sz="2000">
                <a:solidFill>
                  <a:schemeClr val="tx1"/>
                </a:solidFill>
                <a:latin typeface="Roboto" panose="02000000000000000000" pitchFamily="2" charset="0"/>
                <a:ea typeface="Roboto" panose="02000000000000000000" pitchFamily="2" charset="0"/>
                <a:cs typeface="Helvetica Neue" panose="02000503000000020004" pitchFamily="2" charset="0"/>
              </a:defRPr>
            </a:lvl2pPr>
            <a:lvl3pPr marL="1143000" indent="-228600">
              <a:spcBef>
                <a:spcPct val="20000"/>
              </a:spcBef>
              <a:buClr>
                <a:schemeClr val="tx1"/>
              </a:buClr>
              <a:buFont typeface="Arial" panose="020B0604020202020204" pitchFamily="34" charset="0"/>
              <a:buChar char="•"/>
              <a:defRPr>
                <a:solidFill>
                  <a:schemeClr val="tx1"/>
                </a:solidFill>
                <a:latin typeface="Roboto" panose="02000000000000000000" pitchFamily="2" charset="0"/>
                <a:ea typeface="Roboto" panose="02000000000000000000" pitchFamily="2" charset="0"/>
                <a:cs typeface="Helvetica Neue" panose="02000503000000020004" pitchFamily="2" charset="0"/>
              </a:defRPr>
            </a:lvl3pPr>
            <a:lvl4pPr marL="1600200" indent="-228600">
              <a:spcBef>
                <a:spcPct val="20000"/>
              </a:spcBef>
              <a:buClr>
                <a:schemeClr val="tx1"/>
              </a:buClr>
              <a:buFont typeface="Arial" panose="020B0604020202020204" pitchFamily="34" charset="0"/>
              <a:buChar char="•"/>
              <a:defRPr sz="1600">
                <a:solidFill>
                  <a:schemeClr val="tx1"/>
                </a:solidFill>
                <a:latin typeface="Roboto" panose="02000000000000000000" pitchFamily="2" charset="0"/>
                <a:ea typeface="Roboto" panose="02000000000000000000" pitchFamily="2" charset="0"/>
                <a:cs typeface="Helvetica Neue" panose="02000503000000020004" pitchFamily="2" charset="0"/>
              </a:defRPr>
            </a:lvl4pPr>
            <a:lvl5pPr marL="2057400" indent="-228600">
              <a:spcBef>
                <a:spcPct val="20000"/>
              </a:spcBef>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5pPr>
            <a:lvl6pPr marL="25146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6pPr>
            <a:lvl7pPr marL="29718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7pPr>
            <a:lvl8pPr marL="34290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8pPr>
            <a:lvl9pPr marL="38862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9pPr>
          </a:lstStyle>
          <a:p>
            <a:pPr eaLnBrk="1" hangingPunct="1">
              <a:spcBef>
                <a:spcPct val="0"/>
              </a:spcBef>
              <a:spcAft>
                <a:spcPct val="0"/>
              </a:spcAft>
              <a:buClr>
                <a:srgbClr val="333333"/>
              </a:buClr>
              <a:buSzPts val="1800"/>
              <a:buFont typeface="Roboto" panose="02000000000000000000" pitchFamily="2" charset="0"/>
              <a:buNone/>
            </a:pPr>
            <a:r>
              <a:rPr lang="en-US" altLang="en-US" sz="1800" b="1" i="1" err="1">
                <a:solidFill>
                  <a:srgbClr val="333333"/>
                </a:solidFill>
                <a:cs typeface="Roboto" panose="02000000000000000000" pitchFamily="2" charset="0"/>
                <a:sym typeface="Roboto" panose="02000000000000000000" pitchFamily="2" charset="0"/>
              </a:rPr>
              <a:t>Coopertition</a:t>
            </a:r>
            <a:r>
              <a:rPr lang="en-US" altLang="en-US" sz="1800" b="1" i="1" baseline="30000">
                <a:solidFill>
                  <a:srgbClr val="333333"/>
                </a:solidFill>
                <a:cs typeface="Roboto" panose="02000000000000000000" pitchFamily="2" charset="0"/>
                <a:sym typeface="Roboto" panose="02000000000000000000" pitchFamily="2" charset="0"/>
              </a:rPr>
              <a:t>® </a:t>
            </a:r>
            <a:r>
              <a:rPr lang="en-US" altLang="en-US" sz="1800">
                <a:solidFill>
                  <a:srgbClr val="333333"/>
                </a:solidFill>
                <a:cs typeface="Roboto" panose="02000000000000000000" pitchFamily="2" charset="0"/>
                <a:sym typeface="Roboto" panose="02000000000000000000" pitchFamily="2" charset="0"/>
              </a:rPr>
              <a:t>is based on the concept and a philosophy that teams can and should help and cooperate with each other even as they compete.</a:t>
            </a:r>
          </a:p>
        </p:txBody>
      </p:sp>
    </p:spTree>
    <p:extLst>
      <p:ext uri="{BB962C8B-B14F-4D97-AF65-F5344CB8AC3E}">
        <p14:creationId xmlns:p14="http://schemas.microsoft.com/office/powerpoint/2010/main" val="24915340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71990-9660-876B-9A94-D08564B4BEC4}"/>
              </a:ext>
            </a:extLst>
          </p:cNvPr>
          <p:cNvSpPr>
            <a:spLocks noGrp="1" noChangeAspect="1"/>
          </p:cNvSpPr>
          <p:nvPr>
            <p:ph type="title"/>
          </p:nvPr>
        </p:nvSpPr>
        <p:spPr>
          <a:xfrm>
            <a:off x="457200" y="949325"/>
            <a:ext cx="8289925" cy="554038"/>
          </a:xfrm>
        </p:spPr>
        <p:txBody>
          <a:bodyPr/>
          <a:lstStyle/>
          <a:p>
            <a:r>
              <a:rPr lang="en-US" altLang="en-US"/>
              <a:t>Bias and Differences</a:t>
            </a:r>
            <a:endParaRPr lang="en-US"/>
          </a:p>
        </p:txBody>
      </p:sp>
      <p:grpSp>
        <p:nvGrpSpPr>
          <p:cNvPr id="3" name="Google Shape;177;p13">
            <a:extLst>
              <a:ext uri="{FF2B5EF4-FFF2-40B4-BE49-F238E27FC236}">
                <a16:creationId xmlns:a16="http://schemas.microsoft.com/office/drawing/2014/main" id="{113C86B9-0311-26C3-5E9C-20D10A1AFB73}"/>
              </a:ext>
            </a:extLst>
          </p:cNvPr>
          <p:cNvGrpSpPr>
            <a:grpSpLocks/>
          </p:cNvGrpSpPr>
          <p:nvPr/>
        </p:nvGrpSpPr>
        <p:grpSpPr bwMode="auto">
          <a:xfrm>
            <a:off x="457200" y="1649413"/>
            <a:ext cx="4114800" cy="2971800"/>
            <a:chOff x="0" y="824"/>
            <a:chExt cx="4114801" cy="2971815"/>
          </a:xfrm>
        </p:grpSpPr>
        <p:sp>
          <p:nvSpPr>
            <p:cNvPr id="6" name="Google Shape;178;p13">
              <a:extLst>
                <a:ext uri="{FF2B5EF4-FFF2-40B4-BE49-F238E27FC236}">
                  <a16:creationId xmlns:a16="http://schemas.microsoft.com/office/drawing/2014/main" id="{09C6B72A-DBF6-823A-6239-7F3F9F910E14}"/>
                </a:ext>
              </a:extLst>
            </p:cNvPr>
            <p:cNvSpPr>
              <a:spLocks noChangeArrowheads="1"/>
            </p:cNvSpPr>
            <p:nvPr/>
          </p:nvSpPr>
          <p:spPr bwMode="auto">
            <a:xfrm>
              <a:off x="0" y="693177"/>
              <a:ext cx="4114801" cy="2279462"/>
            </a:xfrm>
            <a:prstGeom prst="rect">
              <a:avLst/>
            </a:prstGeom>
            <a:solidFill>
              <a:schemeClr val="accent1"/>
            </a:solidFill>
            <a:ln w="28575">
              <a:solidFill>
                <a:schemeClr val="bg1"/>
              </a:solidFill>
              <a:round/>
              <a:headEnd type="none" w="sm" len="sm"/>
              <a:tailEnd type="none" w="sm" len="sm"/>
            </a:ln>
          </p:spPr>
          <p:txBody>
            <a:bodyPr lIns="91425" tIns="91425" rIns="91425" bIns="91425" anchor="ctr"/>
            <a:lstStyle>
              <a:lvl1pPr>
                <a:spcBef>
                  <a:spcPct val="20000"/>
                </a:spcBef>
                <a:spcAft>
                  <a:spcPts val="600"/>
                </a:spcAft>
                <a:buFont typeface="Arial" panose="020B0604020202020204" pitchFamily="34" charset="0"/>
                <a:defRPr sz="2000">
                  <a:solidFill>
                    <a:schemeClr val="tx1"/>
                  </a:solidFill>
                  <a:latin typeface="Roboto" panose="02000000000000000000" pitchFamily="2" charset="0"/>
                  <a:ea typeface="Roboto" panose="02000000000000000000" pitchFamily="2" charset="0"/>
                  <a:cs typeface="Helvetica Neue" panose="02000503000000020004" pitchFamily="2" charset="0"/>
                </a:defRPr>
              </a:lvl1pPr>
              <a:lvl2pPr marL="742950" indent="-285750">
                <a:spcBef>
                  <a:spcPct val="20000"/>
                </a:spcBef>
                <a:buClr>
                  <a:schemeClr val="tx1"/>
                </a:buClr>
                <a:buFont typeface="Arial" panose="020B0604020202020204" pitchFamily="34" charset="0"/>
                <a:buChar char="•"/>
                <a:defRPr sz="2000">
                  <a:solidFill>
                    <a:schemeClr val="tx1"/>
                  </a:solidFill>
                  <a:latin typeface="Roboto" panose="02000000000000000000" pitchFamily="2" charset="0"/>
                  <a:ea typeface="Roboto" panose="02000000000000000000" pitchFamily="2" charset="0"/>
                  <a:cs typeface="Helvetica Neue" panose="02000503000000020004" pitchFamily="2" charset="0"/>
                </a:defRPr>
              </a:lvl2pPr>
              <a:lvl3pPr marL="1143000" indent="-228600">
                <a:spcBef>
                  <a:spcPct val="20000"/>
                </a:spcBef>
                <a:buClr>
                  <a:schemeClr val="tx1"/>
                </a:buClr>
                <a:buFont typeface="Arial" panose="020B0604020202020204" pitchFamily="34" charset="0"/>
                <a:buChar char="•"/>
                <a:defRPr>
                  <a:solidFill>
                    <a:schemeClr val="tx1"/>
                  </a:solidFill>
                  <a:latin typeface="Roboto" panose="02000000000000000000" pitchFamily="2" charset="0"/>
                  <a:ea typeface="Roboto" panose="02000000000000000000" pitchFamily="2" charset="0"/>
                  <a:cs typeface="Helvetica Neue" panose="02000503000000020004" pitchFamily="2" charset="0"/>
                </a:defRPr>
              </a:lvl3pPr>
              <a:lvl4pPr marL="1600200" indent="-228600">
                <a:spcBef>
                  <a:spcPct val="20000"/>
                </a:spcBef>
                <a:buClr>
                  <a:schemeClr val="tx1"/>
                </a:buClr>
                <a:buFont typeface="Arial" panose="020B0604020202020204" pitchFamily="34" charset="0"/>
                <a:buChar char="•"/>
                <a:defRPr sz="1600">
                  <a:solidFill>
                    <a:schemeClr val="tx1"/>
                  </a:solidFill>
                  <a:latin typeface="Roboto" panose="02000000000000000000" pitchFamily="2" charset="0"/>
                  <a:ea typeface="Roboto" panose="02000000000000000000" pitchFamily="2" charset="0"/>
                  <a:cs typeface="Helvetica Neue" panose="02000503000000020004" pitchFamily="2" charset="0"/>
                </a:defRPr>
              </a:lvl4pPr>
              <a:lvl5pPr marL="2057400" indent="-228600">
                <a:spcBef>
                  <a:spcPct val="20000"/>
                </a:spcBef>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5pPr>
              <a:lvl6pPr marL="25146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6pPr>
              <a:lvl7pPr marL="29718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7pPr>
              <a:lvl8pPr marL="34290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8pPr>
              <a:lvl9pPr marL="38862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9pPr>
            </a:lstStyle>
            <a:p>
              <a:pPr eaLnBrk="1" hangingPunct="1">
                <a:spcBef>
                  <a:spcPct val="0"/>
                </a:spcBef>
                <a:spcAft>
                  <a:spcPct val="0"/>
                </a:spcAft>
                <a:buClr>
                  <a:srgbClr val="000000"/>
                </a:buClr>
                <a:buSzPts val="1800"/>
              </a:pPr>
              <a:endParaRPr lang="en-US" altLang="en-US" sz="1800">
                <a:solidFill>
                  <a:srgbClr val="000000"/>
                </a:solidFill>
                <a:cs typeface="Roboto" panose="02000000000000000000" pitchFamily="2" charset="0"/>
                <a:sym typeface="Arial" panose="020B0604020202020204" pitchFamily="34" charset="0"/>
              </a:endParaRPr>
            </a:p>
          </p:txBody>
        </p:sp>
        <p:sp>
          <p:nvSpPr>
            <p:cNvPr id="7" name="Google Shape;179;p13">
              <a:extLst>
                <a:ext uri="{FF2B5EF4-FFF2-40B4-BE49-F238E27FC236}">
                  <a16:creationId xmlns:a16="http://schemas.microsoft.com/office/drawing/2014/main" id="{7D16C3F6-1CC3-36D3-357E-F705CD38F917}"/>
                </a:ext>
              </a:extLst>
            </p:cNvPr>
            <p:cNvSpPr txBox="1">
              <a:spLocks noChangeArrowheads="1"/>
            </p:cNvSpPr>
            <p:nvPr/>
          </p:nvSpPr>
          <p:spPr bwMode="auto">
            <a:xfrm>
              <a:off x="0" y="693177"/>
              <a:ext cx="4114801" cy="22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0900" tIns="120900" rIns="120900" bIns="120900" anchor="ctr"/>
            <a:lstStyle>
              <a:lvl1pPr>
                <a:spcBef>
                  <a:spcPct val="20000"/>
                </a:spcBef>
                <a:spcAft>
                  <a:spcPts val="600"/>
                </a:spcAft>
                <a:buFont typeface="Arial" panose="020B0604020202020204" pitchFamily="34" charset="0"/>
                <a:defRPr sz="2000">
                  <a:solidFill>
                    <a:schemeClr val="tx1"/>
                  </a:solidFill>
                  <a:latin typeface="Roboto" panose="02000000000000000000" pitchFamily="2" charset="0"/>
                  <a:ea typeface="Roboto" panose="02000000000000000000" pitchFamily="2" charset="0"/>
                  <a:cs typeface="Helvetica Neue" panose="02000503000000020004" pitchFamily="2" charset="0"/>
                </a:defRPr>
              </a:lvl1pPr>
              <a:lvl2pPr marL="742950" indent="-285750">
                <a:spcBef>
                  <a:spcPct val="20000"/>
                </a:spcBef>
                <a:buClr>
                  <a:schemeClr val="tx1"/>
                </a:buClr>
                <a:buFont typeface="Arial" panose="020B0604020202020204" pitchFamily="34" charset="0"/>
                <a:buChar char="•"/>
                <a:defRPr sz="2000">
                  <a:solidFill>
                    <a:schemeClr val="tx1"/>
                  </a:solidFill>
                  <a:latin typeface="Roboto" panose="02000000000000000000" pitchFamily="2" charset="0"/>
                  <a:ea typeface="Roboto" panose="02000000000000000000" pitchFamily="2" charset="0"/>
                  <a:cs typeface="Helvetica Neue" panose="02000503000000020004" pitchFamily="2" charset="0"/>
                </a:defRPr>
              </a:lvl2pPr>
              <a:lvl3pPr marL="1143000" indent="-228600">
                <a:spcBef>
                  <a:spcPct val="20000"/>
                </a:spcBef>
                <a:buClr>
                  <a:schemeClr val="tx1"/>
                </a:buClr>
                <a:buFont typeface="Arial" panose="020B0604020202020204" pitchFamily="34" charset="0"/>
                <a:buChar char="•"/>
                <a:defRPr>
                  <a:solidFill>
                    <a:schemeClr val="tx1"/>
                  </a:solidFill>
                  <a:latin typeface="Roboto" panose="02000000000000000000" pitchFamily="2" charset="0"/>
                  <a:ea typeface="Roboto" panose="02000000000000000000" pitchFamily="2" charset="0"/>
                  <a:cs typeface="Helvetica Neue" panose="02000503000000020004" pitchFamily="2" charset="0"/>
                </a:defRPr>
              </a:lvl3pPr>
              <a:lvl4pPr marL="1600200" indent="-228600">
                <a:spcBef>
                  <a:spcPct val="20000"/>
                </a:spcBef>
                <a:buClr>
                  <a:schemeClr val="tx1"/>
                </a:buClr>
                <a:buFont typeface="Arial" panose="020B0604020202020204" pitchFamily="34" charset="0"/>
                <a:buChar char="•"/>
                <a:defRPr sz="1600">
                  <a:solidFill>
                    <a:schemeClr val="tx1"/>
                  </a:solidFill>
                  <a:latin typeface="Roboto" panose="02000000000000000000" pitchFamily="2" charset="0"/>
                  <a:ea typeface="Roboto" panose="02000000000000000000" pitchFamily="2" charset="0"/>
                  <a:cs typeface="Helvetica Neue" panose="02000503000000020004" pitchFamily="2" charset="0"/>
                </a:defRPr>
              </a:lvl4pPr>
              <a:lvl5pPr marL="2057400" indent="-228600">
                <a:spcBef>
                  <a:spcPct val="20000"/>
                </a:spcBef>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5pPr>
              <a:lvl6pPr marL="25146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6pPr>
              <a:lvl7pPr marL="29718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7pPr>
              <a:lvl8pPr marL="34290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8pPr>
              <a:lvl9pPr marL="38862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9pPr>
            </a:lstStyle>
            <a:p>
              <a:pPr algn="ctr" eaLnBrk="1" hangingPunct="1">
                <a:lnSpc>
                  <a:spcPct val="90000"/>
                </a:lnSpc>
                <a:spcBef>
                  <a:spcPct val="0"/>
                </a:spcBef>
                <a:spcAft>
                  <a:spcPct val="0"/>
                </a:spcAft>
                <a:buClr>
                  <a:srgbClr val="FFFFFF"/>
                </a:buClr>
                <a:buSzPts val="1700"/>
              </a:pPr>
              <a:r>
                <a:rPr lang="en-US" altLang="en-US" sz="1700">
                  <a:solidFill>
                    <a:srgbClr val="FFFFFF"/>
                  </a:solidFill>
                  <a:cs typeface="Roboto" panose="02000000000000000000" pitchFamily="2" charset="0"/>
                  <a:sym typeface="Arial" panose="020B0604020202020204" pitchFamily="34" charset="0"/>
                </a:rPr>
                <a:t>All our students are unique and have different strengths. We need to be aware and adjust our expectations of students. </a:t>
              </a:r>
              <a:endParaRPr lang="en-US" altLang="en-US" sz="1800">
                <a:solidFill>
                  <a:srgbClr val="000000"/>
                </a:solidFill>
                <a:cs typeface="Roboto" panose="02000000000000000000" pitchFamily="2" charset="0"/>
                <a:sym typeface="Arial" panose="020B0604020202020204" pitchFamily="34" charset="0"/>
              </a:endParaRPr>
            </a:p>
          </p:txBody>
        </p:sp>
        <p:sp>
          <p:nvSpPr>
            <p:cNvPr id="8" name="Google Shape;180;p13">
              <a:extLst>
                <a:ext uri="{FF2B5EF4-FFF2-40B4-BE49-F238E27FC236}">
                  <a16:creationId xmlns:a16="http://schemas.microsoft.com/office/drawing/2014/main" id="{423DEAC8-579A-E102-F74A-7AF722B30E12}"/>
                </a:ext>
              </a:extLst>
            </p:cNvPr>
            <p:cNvSpPr>
              <a:spLocks noChangeArrowheads="1"/>
            </p:cNvSpPr>
            <p:nvPr/>
          </p:nvSpPr>
          <p:spPr bwMode="auto">
            <a:xfrm rot="10800000">
              <a:off x="0" y="824"/>
              <a:ext cx="4114801" cy="726544"/>
            </a:xfrm>
            <a:prstGeom prst="upArrowCallout">
              <a:avLst>
                <a:gd name="adj1" fmla="val 25014"/>
                <a:gd name="adj2" fmla="val 24988"/>
                <a:gd name="adj3" fmla="val 25000"/>
                <a:gd name="adj4" fmla="val 64977"/>
              </a:avLst>
            </a:prstGeom>
            <a:solidFill>
              <a:schemeClr val="accent1"/>
            </a:solidFill>
            <a:ln w="28575">
              <a:solidFill>
                <a:schemeClr val="bg1"/>
              </a:solidFill>
              <a:round/>
              <a:headEnd type="none" w="sm" len="sm"/>
              <a:tailEnd type="none" w="sm" len="sm"/>
            </a:ln>
          </p:spPr>
          <p:txBody>
            <a:bodyPr lIns="91425" tIns="91425" rIns="91425" bIns="91425" anchor="ctr"/>
            <a:lstStyle>
              <a:lvl1pPr>
                <a:spcBef>
                  <a:spcPct val="20000"/>
                </a:spcBef>
                <a:spcAft>
                  <a:spcPts val="600"/>
                </a:spcAft>
                <a:buFont typeface="Arial" panose="020B0604020202020204" pitchFamily="34" charset="0"/>
                <a:defRPr sz="2000">
                  <a:solidFill>
                    <a:schemeClr val="tx1"/>
                  </a:solidFill>
                  <a:latin typeface="Roboto" panose="02000000000000000000" pitchFamily="2" charset="0"/>
                  <a:ea typeface="Roboto" panose="02000000000000000000" pitchFamily="2" charset="0"/>
                  <a:cs typeface="Helvetica Neue" panose="02000503000000020004" pitchFamily="2" charset="0"/>
                </a:defRPr>
              </a:lvl1pPr>
              <a:lvl2pPr marL="742950" indent="-285750">
                <a:spcBef>
                  <a:spcPct val="20000"/>
                </a:spcBef>
                <a:buClr>
                  <a:schemeClr val="tx1"/>
                </a:buClr>
                <a:buFont typeface="Arial" panose="020B0604020202020204" pitchFamily="34" charset="0"/>
                <a:buChar char="•"/>
                <a:defRPr sz="2000">
                  <a:solidFill>
                    <a:schemeClr val="tx1"/>
                  </a:solidFill>
                  <a:latin typeface="Roboto" panose="02000000000000000000" pitchFamily="2" charset="0"/>
                  <a:ea typeface="Roboto" panose="02000000000000000000" pitchFamily="2" charset="0"/>
                  <a:cs typeface="Helvetica Neue" panose="02000503000000020004" pitchFamily="2" charset="0"/>
                </a:defRPr>
              </a:lvl2pPr>
              <a:lvl3pPr marL="1143000" indent="-228600">
                <a:spcBef>
                  <a:spcPct val="20000"/>
                </a:spcBef>
                <a:buClr>
                  <a:schemeClr val="tx1"/>
                </a:buClr>
                <a:buFont typeface="Arial" panose="020B0604020202020204" pitchFamily="34" charset="0"/>
                <a:buChar char="•"/>
                <a:defRPr>
                  <a:solidFill>
                    <a:schemeClr val="tx1"/>
                  </a:solidFill>
                  <a:latin typeface="Roboto" panose="02000000000000000000" pitchFamily="2" charset="0"/>
                  <a:ea typeface="Roboto" panose="02000000000000000000" pitchFamily="2" charset="0"/>
                  <a:cs typeface="Helvetica Neue" panose="02000503000000020004" pitchFamily="2" charset="0"/>
                </a:defRPr>
              </a:lvl3pPr>
              <a:lvl4pPr marL="1600200" indent="-228600">
                <a:spcBef>
                  <a:spcPct val="20000"/>
                </a:spcBef>
                <a:buClr>
                  <a:schemeClr val="tx1"/>
                </a:buClr>
                <a:buFont typeface="Arial" panose="020B0604020202020204" pitchFamily="34" charset="0"/>
                <a:buChar char="•"/>
                <a:defRPr sz="1600">
                  <a:solidFill>
                    <a:schemeClr val="tx1"/>
                  </a:solidFill>
                  <a:latin typeface="Roboto" panose="02000000000000000000" pitchFamily="2" charset="0"/>
                  <a:ea typeface="Roboto" panose="02000000000000000000" pitchFamily="2" charset="0"/>
                  <a:cs typeface="Helvetica Neue" panose="02000503000000020004" pitchFamily="2" charset="0"/>
                </a:defRPr>
              </a:lvl4pPr>
              <a:lvl5pPr marL="2057400" indent="-228600">
                <a:spcBef>
                  <a:spcPct val="20000"/>
                </a:spcBef>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5pPr>
              <a:lvl6pPr marL="25146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6pPr>
              <a:lvl7pPr marL="29718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7pPr>
              <a:lvl8pPr marL="34290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8pPr>
              <a:lvl9pPr marL="38862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9pPr>
            </a:lstStyle>
            <a:p>
              <a:pPr eaLnBrk="1" hangingPunct="1">
                <a:spcBef>
                  <a:spcPct val="0"/>
                </a:spcBef>
                <a:spcAft>
                  <a:spcPct val="0"/>
                </a:spcAft>
                <a:buClr>
                  <a:srgbClr val="000000"/>
                </a:buClr>
                <a:buSzPts val="1800"/>
              </a:pPr>
              <a:endParaRPr lang="en-US" altLang="en-US" sz="1800">
                <a:solidFill>
                  <a:srgbClr val="000000"/>
                </a:solidFill>
                <a:cs typeface="Roboto" panose="02000000000000000000" pitchFamily="2" charset="0"/>
                <a:sym typeface="Arial" panose="020B0604020202020204" pitchFamily="34" charset="0"/>
              </a:endParaRPr>
            </a:p>
          </p:txBody>
        </p:sp>
        <p:sp>
          <p:nvSpPr>
            <p:cNvPr id="9" name="Google Shape;181;p13">
              <a:extLst>
                <a:ext uri="{FF2B5EF4-FFF2-40B4-BE49-F238E27FC236}">
                  <a16:creationId xmlns:a16="http://schemas.microsoft.com/office/drawing/2014/main" id="{6CFB9340-C7A7-2993-2395-4A31F707BFD1}"/>
                </a:ext>
              </a:extLst>
            </p:cNvPr>
            <p:cNvSpPr txBox="1">
              <a:spLocks noChangeArrowheads="1"/>
            </p:cNvSpPr>
            <p:nvPr/>
          </p:nvSpPr>
          <p:spPr bwMode="auto">
            <a:xfrm>
              <a:off x="0" y="824"/>
              <a:ext cx="4114801" cy="472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0900" tIns="120900" rIns="120900" bIns="120900" anchor="ctr"/>
            <a:lstStyle>
              <a:lvl1pPr>
                <a:spcBef>
                  <a:spcPct val="20000"/>
                </a:spcBef>
                <a:spcAft>
                  <a:spcPts val="600"/>
                </a:spcAft>
                <a:buFont typeface="Arial" panose="020B0604020202020204" pitchFamily="34" charset="0"/>
                <a:defRPr sz="2000">
                  <a:solidFill>
                    <a:schemeClr val="tx1"/>
                  </a:solidFill>
                  <a:latin typeface="Roboto" panose="02000000000000000000" pitchFamily="2" charset="0"/>
                  <a:ea typeface="Roboto" panose="02000000000000000000" pitchFamily="2" charset="0"/>
                  <a:cs typeface="Helvetica Neue" panose="02000503000000020004" pitchFamily="2" charset="0"/>
                </a:defRPr>
              </a:lvl1pPr>
              <a:lvl2pPr marL="742950" indent="-285750">
                <a:spcBef>
                  <a:spcPct val="20000"/>
                </a:spcBef>
                <a:buClr>
                  <a:schemeClr val="tx1"/>
                </a:buClr>
                <a:buFont typeface="Arial" panose="020B0604020202020204" pitchFamily="34" charset="0"/>
                <a:buChar char="•"/>
                <a:defRPr sz="2000">
                  <a:solidFill>
                    <a:schemeClr val="tx1"/>
                  </a:solidFill>
                  <a:latin typeface="Roboto" panose="02000000000000000000" pitchFamily="2" charset="0"/>
                  <a:ea typeface="Roboto" panose="02000000000000000000" pitchFamily="2" charset="0"/>
                  <a:cs typeface="Helvetica Neue" panose="02000503000000020004" pitchFamily="2" charset="0"/>
                </a:defRPr>
              </a:lvl2pPr>
              <a:lvl3pPr marL="1143000" indent="-228600">
                <a:spcBef>
                  <a:spcPct val="20000"/>
                </a:spcBef>
                <a:buClr>
                  <a:schemeClr val="tx1"/>
                </a:buClr>
                <a:buFont typeface="Arial" panose="020B0604020202020204" pitchFamily="34" charset="0"/>
                <a:buChar char="•"/>
                <a:defRPr>
                  <a:solidFill>
                    <a:schemeClr val="tx1"/>
                  </a:solidFill>
                  <a:latin typeface="Roboto" panose="02000000000000000000" pitchFamily="2" charset="0"/>
                  <a:ea typeface="Roboto" panose="02000000000000000000" pitchFamily="2" charset="0"/>
                  <a:cs typeface="Helvetica Neue" panose="02000503000000020004" pitchFamily="2" charset="0"/>
                </a:defRPr>
              </a:lvl3pPr>
              <a:lvl4pPr marL="1600200" indent="-228600">
                <a:spcBef>
                  <a:spcPct val="20000"/>
                </a:spcBef>
                <a:buClr>
                  <a:schemeClr val="tx1"/>
                </a:buClr>
                <a:buFont typeface="Arial" panose="020B0604020202020204" pitchFamily="34" charset="0"/>
                <a:buChar char="•"/>
                <a:defRPr sz="1600">
                  <a:solidFill>
                    <a:schemeClr val="tx1"/>
                  </a:solidFill>
                  <a:latin typeface="Roboto" panose="02000000000000000000" pitchFamily="2" charset="0"/>
                  <a:ea typeface="Roboto" panose="02000000000000000000" pitchFamily="2" charset="0"/>
                  <a:cs typeface="Helvetica Neue" panose="02000503000000020004" pitchFamily="2" charset="0"/>
                </a:defRPr>
              </a:lvl4pPr>
              <a:lvl5pPr marL="2057400" indent="-228600">
                <a:spcBef>
                  <a:spcPct val="20000"/>
                </a:spcBef>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5pPr>
              <a:lvl6pPr marL="25146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6pPr>
              <a:lvl7pPr marL="29718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7pPr>
              <a:lvl8pPr marL="34290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8pPr>
              <a:lvl9pPr marL="38862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9pPr>
            </a:lstStyle>
            <a:p>
              <a:pPr algn="ctr" eaLnBrk="1" hangingPunct="1">
                <a:lnSpc>
                  <a:spcPct val="90000"/>
                </a:lnSpc>
                <a:spcBef>
                  <a:spcPct val="0"/>
                </a:spcBef>
                <a:spcAft>
                  <a:spcPct val="0"/>
                </a:spcAft>
                <a:buClr>
                  <a:srgbClr val="FFFFFF"/>
                </a:buClr>
                <a:buSzPts val="1700"/>
              </a:pPr>
              <a:r>
                <a:rPr lang="en-US" altLang="en-US" sz="1700" b="1">
                  <a:solidFill>
                    <a:srgbClr val="FFFFFF"/>
                  </a:solidFill>
                  <a:cs typeface="Roboto" panose="02000000000000000000" pitchFamily="2" charset="0"/>
                  <a:sym typeface="Arial" panose="020B0604020202020204" pitchFamily="34" charset="0"/>
                </a:rPr>
                <a:t>Understanding Differences</a:t>
              </a:r>
              <a:endParaRPr lang="en-US" altLang="en-US" sz="1700">
                <a:solidFill>
                  <a:srgbClr val="FFFFFF"/>
                </a:solidFill>
                <a:cs typeface="Roboto" panose="02000000000000000000" pitchFamily="2" charset="0"/>
                <a:sym typeface="Arial" panose="020B0604020202020204" pitchFamily="34" charset="0"/>
              </a:endParaRPr>
            </a:p>
          </p:txBody>
        </p:sp>
      </p:grpSp>
      <p:grpSp>
        <p:nvGrpSpPr>
          <p:cNvPr id="10" name="Google Shape;182;p13">
            <a:extLst>
              <a:ext uri="{FF2B5EF4-FFF2-40B4-BE49-F238E27FC236}">
                <a16:creationId xmlns:a16="http://schemas.microsoft.com/office/drawing/2014/main" id="{6E188D2E-C6E7-1BC9-AB36-EEA9118A91A4}"/>
              </a:ext>
            </a:extLst>
          </p:cNvPr>
          <p:cNvGrpSpPr>
            <a:grpSpLocks/>
          </p:cNvGrpSpPr>
          <p:nvPr/>
        </p:nvGrpSpPr>
        <p:grpSpPr bwMode="auto">
          <a:xfrm>
            <a:off x="4724400" y="1647825"/>
            <a:ext cx="4114800" cy="2973388"/>
            <a:chOff x="0" y="0"/>
            <a:chExt cx="4114801" cy="2972639"/>
          </a:xfrm>
        </p:grpSpPr>
        <p:sp>
          <p:nvSpPr>
            <p:cNvPr id="11" name="Google Shape;183;p13">
              <a:extLst>
                <a:ext uri="{FF2B5EF4-FFF2-40B4-BE49-F238E27FC236}">
                  <a16:creationId xmlns:a16="http://schemas.microsoft.com/office/drawing/2014/main" id="{2914B154-E831-C909-C01B-2E5DEC1901FA}"/>
                </a:ext>
              </a:extLst>
            </p:cNvPr>
            <p:cNvSpPr>
              <a:spLocks noChangeArrowheads="1"/>
            </p:cNvSpPr>
            <p:nvPr/>
          </p:nvSpPr>
          <p:spPr bwMode="auto">
            <a:xfrm>
              <a:off x="0" y="693177"/>
              <a:ext cx="4114801" cy="2279462"/>
            </a:xfrm>
            <a:prstGeom prst="rect">
              <a:avLst/>
            </a:prstGeom>
            <a:solidFill>
              <a:schemeClr val="accent1"/>
            </a:solidFill>
            <a:ln w="28575">
              <a:solidFill>
                <a:schemeClr val="bg1"/>
              </a:solidFill>
              <a:round/>
              <a:headEnd type="none" w="sm" len="sm"/>
              <a:tailEnd type="none" w="sm" len="sm"/>
            </a:ln>
          </p:spPr>
          <p:txBody>
            <a:bodyPr lIns="91425" tIns="91425" rIns="91425" bIns="91425" anchor="ctr"/>
            <a:lstStyle>
              <a:lvl1pPr>
                <a:spcBef>
                  <a:spcPct val="20000"/>
                </a:spcBef>
                <a:spcAft>
                  <a:spcPts val="600"/>
                </a:spcAft>
                <a:buFont typeface="Arial" panose="020B0604020202020204" pitchFamily="34" charset="0"/>
                <a:defRPr sz="2000">
                  <a:solidFill>
                    <a:schemeClr val="tx1"/>
                  </a:solidFill>
                  <a:latin typeface="Roboto" panose="02000000000000000000" pitchFamily="2" charset="0"/>
                  <a:ea typeface="Roboto" panose="02000000000000000000" pitchFamily="2" charset="0"/>
                  <a:cs typeface="Helvetica Neue" panose="02000503000000020004" pitchFamily="2" charset="0"/>
                </a:defRPr>
              </a:lvl1pPr>
              <a:lvl2pPr marL="742950" indent="-285750">
                <a:spcBef>
                  <a:spcPct val="20000"/>
                </a:spcBef>
                <a:buClr>
                  <a:schemeClr val="tx1"/>
                </a:buClr>
                <a:buFont typeface="Arial" panose="020B0604020202020204" pitchFamily="34" charset="0"/>
                <a:buChar char="•"/>
                <a:defRPr sz="2000">
                  <a:solidFill>
                    <a:schemeClr val="tx1"/>
                  </a:solidFill>
                  <a:latin typeface="Roboto" panose="02000000000000000000" pitchFamily="2" charset="0"/>
                  <a:ea typeface="Roboto" panose="02000000000000000000" pitchFamily="2" charset="0"/>
                  <a:cs typeface="Helvetica Neue" panose="02000503000000020004" pitchFamily="2" charset="0"/>
                </a:defRPr>
              </a:lvl2pPr>
              <a:lvl3pPr marL="1143000" indent="-228600">
                <a:spcBef>
                  <a:spcPct val="20000"/>
                </a:spcBef>
                <a:buClr>
                  <a:schemeClr val="tx1"/>
                </a:buClr>
                <a:buFont typeface="Arial" panose="020B0604020202020204" pitchFamily="34" charset="0"/>
                <a:buChar char="•"/>
                <a:defRPr>
                  <a:solidFill>
                    <a:schemeClr val="tx1"/>
                  </a:solidFill>
                  <a:latin typeface="Roboto" panose="02000000000000000000" pitchFamily="2" charset="0"/>
                  <a:ea typeface="Roboto" panose="02000000000000000000" pitchFamily="2" charset="0"/>
                  <a:cs typeface="Helvetica Neue" panose="02000503000000020004" pitchFamily="2" charset="0"/>
                </a:defRPr>
              </a:lvl3pPr>
              <a:lvl4pPr marL="1600200" indent="-228600">
                <a:spcBef>
                  <a:spcPct val="20000"/>
                </a:spcBef>
                <a:buClr>
                  <a:schemeClr val="tx1"/>
                </a:buClr>
                <a:buFont typeface="Arial" panose="020B0604020202020204" pitchFamily="34" charset="0"/>
                <a:buChar char="•"/>
                <a:defRPr sz="1600">
                  <a:solidFill>
                    <a:schemeClr val="tx1"/>
                  </a:solidFill>
                  <a:latin typeface="Roboto" panose="02000000000000000000" pitchFamily="2" charset="0"/>
                  <a:ea typeface="Roboto" panose="02000000000000000000" pitchFamily="2" charset="0"/>
                  <a:cs typeface="Helvetica Neue" panose="02000503000000020004" pitchFamily="2" charset="0"/>
                </a:defRPr>
              </a:lvl4pPr>
              <a:lvl5pPr marL="2057400" indent="-228600">
                <a:spcBef>
                  <a:spcPct val="20000"/>
                </a:spcBef>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5pPr>
              <a:lvl6pPr marL="25146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6pPr>
              <a:lvl7pPr marL="29718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7pPr>
              <a:lvl8pPr marL="34290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8pPr>
              <a:lvl9pPr marL="38862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9pPr>
            </a:lstStyle>
            <a:p>
              <a:pPr eaLnBrk="1" hangingPunct="1">
                <a:spcBef>
                  <a:spcPct val="0"/>
                </a:spcBef>
                <a:spcAft>
                  <a:spcPct val="0"/>
                </a:spcAft>
                <a:buClr>
                  <a:srgbClr val="000000"/>
                </a:buClr>
                <a:buSzPts val="1800"/>
              </a:pPr>
              <a:endParaRPr lang="en-US" altLang="en-US" sz="1800">
                <a:solidFill>
                  <a:srgbClr val="000000"/>
                </a:solidFill>
                <a:cs typeface="Roboto" panose="02000000000000000000" pitchFamily="2" charset="0"/>
                <a:sym typeface="Arial" panose="020B0604020202020204" pitchFamily="34" charset="0"/>
              </a:endParaRPr>
            </a:p>
          </p:txBody>
        </p:sp>
        <p:sp>
          <p:nvSpPr>
            <p:cNvPr id="12" name="Google Shape;184;p13">
              <a:extLst>
                <a:ext uri="{FF2B5EF4-FFF2-40B4-BE49-F238E27FC236}">
                  <a16:creationId xmlns:a16="http://schemas.microsoft.com/office/drawing/2014/main" id="{DF15E61A-7CAF-E668-A1DC-C096E79C2162}"/>
                </a:ext>
              </a:extLst>
            </p:cNvPr>
            <p:cNvSpPr txBox="1">
              <a:spLocks noChangeArrowheads="1"/>
            </p:cNvSpPr>
            <p:nvPr/>
          </p:nvSpPr>
          <p:spPr bwMode="auto">
            <a:xfrm>
              <a:off x="0" y="693177"/>
              <a:ext cx="4114801" cy="22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0900" tIns="120900" rIns="120900" bIns="120900" anchor="ctr"/>
            <a:lstStyle>
              <a:lvl1pPr>
                <a:spcBef>
                  <a:spcPct val="20000"/>
                </a:spcBef>
                <a:spcAft>
                  <a:spcPts val="600"/>
                </a:spcAft>
                <a:buFont typeface="Arial" panose="020B0604020202020204" pitchFamily="34" charset="0"/>
                <a:defRPr sz="2000">
                  <a:solidFill>
                    <a:schemeClr val="tx1"/>
                  </a:solidFill>
                  <a:latin typeface="Roboto" panose="02000000000000000000" pitchFamily="2" charset="0"/>
                  <a:ea typeface="Roboto" panose="02000000000000000000" pitchFamily="2" charset="0"/>
                  <a:cs typeface="Helvetica Neue" panose="02000503000000020004" pitchFamily="2" charset="0"/>
                </a:defRPr>
              </a:lvl1pPr>
              <a:lvl2pPr marL="742950" indent="-285750">
                <a:spcBef>
                  <a:spcPct val="20000"/>
                </a:spcBef>
                <a:buClr>
                  <a:schemeClr val="tx1"/>
                </a:buClr>
                <a:buFont typeface="Arial" panose="020B0604020202020204" pitchFamily="34" charset="0"/>
                <a:buChar char="•"/>
                <a:defRPr sz="2000">
                  <a:solidFill>
                    <a:schemeClr val="tx1"/>
                  </a:solidFill>
                  <a:latin typeface="Roboto" panose="02000000000000000000" pitchFamily="2" charset="0"/>
                  <a:ea typeface="Roboto" panose="02000000000000000000" pitchFamily="2" charset="0"/>
                  <a:cs typeface="Helvetica Neue" panose="02000503000000020004" pitchFamily="2" charset="0"/>
                </a:defRPr>
              </a:lvl2pPr>
              <a:lvl3pPr marL="1143000" indent="-228600">
                <a:spcBef>
                  <a:spcPct val="20000"/>
                </a:spcBef>
                <a:buClr>
                  <a:schemeClr val="tx1"/>
                </a:buClr>
                <a:buFont typeface="Arial" panose="020B0604020202020204" pitchFamily="34" charset="0"/>
                <a:buChar char="•"/>
                <a:defRPr>
                  <a:solidFill>
                    <a:schemeClr val="tx1"/>
                  </a:solidFill>
                  <a:latin typeface="Roboto" panose="02000000000000000000" pitchFamily="2" charset="0"/>
                  <a:ea typeface="Roboto" panose="02000000000000000000" pitchFamily="2" charset="0"/>
                  <a:cs typeface="Helvetica Neue" panose="02000503000000020004" pitchFamily="2" charset="0"/>
                </a:defRPr>
              </a:lvl3pPr>
              <a:lvl4pPr marL="1600200" indent="-228600">
                <a:spcBef>
                  <a:spcPct val="20000"/>
                </a:spcBef>
                <a:buClr>
                  <a:schemeClr val="tx1"/>
                </a:buClr>
                <a:buFont typeface="Arial" panose="020B0604020202020204" pitchFamily="34" charset="0"/>
                <a:buChar char="•"/>
                <a:defRPr sz="1600">
                  <a:solidFill>
                    <a:schemeClr val="tx1"/>
                  </a:solidFill>
                  <a:latin typeface="Roboto" panose="02000000000000000000" pitchFamily="2" charset="0"/>
                  <a:ea typeface="Roboto" panose="02000000000000000000" pitchFamily="2" charset="0"/>
                  <a:cs typeface="Helvetica Neue" panose="02000503000000020004" pitchFamily="2" charset="0"/>
                </a:defRPr>
              </a:lvl4pPr>
              <a:lvl5pPr marL="2057400" indent="-228600">
                <a:spcBef>
                  <a:spcPct val="20000"/>
                </a:spcBef>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5pPr>
              <a:lvl6pPr marL="25146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6pPr>
              <a:lvl7pPr marL="29718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7pPr>
              <a:lvl8pPr marL="34290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8pPr>
              <a:lvl9pPr marL="38862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9pPr>
            </a:lstStyle>
            <a:p>
              <a:pPr algn="ctr" eaLnBrk="1" hangingPunct="1">
                <a:lnSpc>
                  <a:spcPct val="90000"/>
                </a:lnSpc>
                <a:spcBef>
                  <a:spcPct val="0"/>
                </a:spcBef>
                <a:spcAft>
                  <a:spcPct val="0"/>
                </a:spcAft>
                <a:buClr>
                  <a:srgbClr val="FFFFFF"/>
                </a:buClr>
                <a:buSzPts val="1700"/>
              </a:pPr>
              <a:r>
                <a:rPr lang="en-US" altLang="en-US" sz="1700">
                  <a:solidFill>
                    <a:srgbClr val="FFFFFF"/>
                  </a:solidFill>
                  <a:cs typeface="Roboto" panose="02000000000000000000" pitchFamily="2" charset="0"/>
                  <a:sym typeface="Arial" panose="020B0604020202020204" pitchFamily="34" charset="0"/>
                </a:rPr>
                <a:t>We need to be aware of any conflicts of interests and previous bias we may carry into judging. We want to only evaluate teams on their performance this season alone and in the fairest way. </a:t>
              </a:r>
              <a:endParaRPr lang="en-US" altLang="en-US" sz="1800">
                <a:solidFill>
                  <a:srgbClr val="000000"/>
                </a:solidFill>
                <a:cs typeface="Roboto" panose="02000000000000000000" pitchFamily="2" charset="0"/>
                <a:sym typeface="Arial" panose="020B0604020202020204" pitchFamily="34" charset="0"/>
              </a:endParaRPr>
            </a:p>
            <a:p>
              <a:pPr algn="ctr" eaLnBrk="1" hangingPunct="1">
                <a:lnSpc>
                  <a:spcPct val="90000"/>
                </a:lnSpc>
                <a:spcBef>
                  <a:spcPts val="600"/>
                </a:spcBef>
                <a:spcAft>
                  <a:spcPct val="0"/>
                </a:spcAft>
                <a:buClr>
                  <a:srgbClr val="000000"/>
                </a:buClr>
                <a:buSzPts val="1700"/>
              </a:pPr>
              <a:endParaRPr lang="en-US" altLang="en-US" sz="1700">
                <a:solidFill>
                  <a:srgbClr val="FFFFFF"/>
                </a:solidFill>
                <a:cs typeface="Roboto" panose="02000000000000000000" pitchFamily="2" charset="0"/>
                <a:sym typeface="Arial" panose="020B0604020202020204" pitchFamily="34" charset="0"/>
              </a:endParaRPr>
            </a:p>
          </p:txBody>
        </p:sp>
        <p:sp>
          <p:nvSpPr>
            <p:cNvPr id="13" name="Google Shape;185;p13">
              <a:extLst>
                <a:ext uri="{FF2B5EF4-FFF2-40B4-BE49-F238E27FC236}">
                  <a16:creationId xmlns:a16="http://schemas.microsoft.com/office/drawing/2014/main" id="{E00866E7-9CA5-FE29-E123-384F31CBB8E6}"/>
                </a:ext>
              </a:extLst>
            </p:cNvPr>
            <p:cNvSpPr>
              <a:spLocks noChangeArrowheads="1"/>
            </p:cNvSpPr>
            <p:nvPr/>
          </p:nvSpPr>
          <p:spPr bwMode="auto">
            <a:xfrm rot="10800000">
              <a:off x="0" y="0"/>
              <a:ext cx="4114801" cy="726544"/>
            </a:xfrm>
            <a:prstGeom prst="upArrowCallout">
              <a:avLst>
                <a:gd name="adj1" fmla="val 25014"/>
                <a:gd name="adj2" fmla="val 24988"/>
                <a:gd name="adj3" fmla="val 25000"/>
                <a:gd name="adj4" fmla="val 64977"/>
              </a:avLst>
            </a:prstGeom>
            <a:solidFill>
              <a:schemeClr val="accent1"/>
            </a:solidFill>
            <a:ln w="28575">
              <a:solidFill>
                <a:schemeClr val="bg1"/>
              </a:solidFill>
              <a:round/>
              <a:headEnd type="none" w="sm" len="sm"/>
              <a:tailEnd type="none" w="sm" len="sm"/>
            </a:ln>
          </p:spPr>
          <p:txBody>
            <a:bodyPr lIns="91425" tIns="91425" rIns="91425" bIns="91425" anchor="ctr"/>
            <a:lstStyle>
              <a:lvl1pPr>
                <a:spcBef>
                  <a:spcPct val="20000"/>
                </a:spcBef>
                <a:spcAft>
                  <a:spcPts val="600"/>
                </a:spcAft>
                <a:buFont typeface="Arial" panose="020B0604020202020204" pitchFamily="34" charset="0"/>
                <a:defRPr sz="2000">
                  <a:solidFill>
                    <a:schemeClr val="tx1"/>
                  </a:solidFill>
                  <a:latin typeface="Roboto" panose="02000000000000000000" pitchFamily="2" charset="0"/>
                  <a:ea typeface="Roboto" panose="02000000000000000000" pitchFamily="2" charset="0"/>
                  <a:cs typeface="Helvetica Neue" panose="02000503000000020004" pitchFamily="2" charset="0"/>
                </a:defRPr>
              </a:lvl1pPr>
              <a:lvl2pPr marL="742950" indent="-285750">
                <a:spcBef>
                  <a:spcPct val="20000"/>
                </a:spcBef>
                <a:buClr>
                  <a:schemeClr val="tx1"/>
                </a:buClr>
                <a:buFont typeface="Arial" panose="020B0604020202020204" pitchFamily="34" charset="0"/>
                <a:buChar char="•"/>
                <a:defRPr sz="2000">
                  <a:solidFill>
                    <a:schemeClr val="tx1"/>
                  </a:solidFill>
                  <a:latin typeface="Roboto" panose="02000000000000000000" pitchFamily="2" charset="0"/>
                  <a:ea typeface="Roboto" panose="02000000000000000000" pitchFamily="2" charset="0"/>
                  <a:cs typeface="Helvetica Neue" panose="02000503000000020004" pitchFamily="2" charset="0"/>
                </a:defRPr>
              </a:lvl2pPr>
              <a:lvl3pPr marL="1143000" indent="-228600">
                <a:spcBef>
                  <a:spcPct val="20000"/>
                </a:spcBef>
                <a:buClr>
                  <a:schemeClr val="tx1"/>
                </a:buClr>
                <a:buFont typeface="Arial" panose="020B0604020202020204" pitchFamily="34" charset="0"/>
                <a:buChar char="•"/>
                <a:defRPr>
                  <a:solidFill>
                    <a:schemeClr val="tx1"/>
                  </a:solidFill>
                  <a:latin typeface="Roboto" panose="02000000000000000000" pitchFamily="2" charset="0"/>
                  <a:ea typeface="Roboto" panose="02000000000000000000" pitchFamily="2" charset="0"/>
                  <a:cs typeface="Helvetica Neue" panose="02000503000000020004" pitchFamily="2" charset="0"/>
                </a:defRPr>
              </a:lvl3pPr>
              <a:lvl4pPr marL="1600200" indent="-228600">
                <a:spcBef>
                  <a:spcPct val="20000"/>
                </a:spcBef>
                <a:buClr>
                  <a:schemeClr val="tx1"/>
                </a:buClr>
                <a:buFont typeface="Arial" panose="020B0604020202020204" pitchFamily="34" charset="0"/>
                <a:buChar char="•"/>
                <a:defRPr sz="1600">
                  <a:solidFill>
                    <a:schemeClr val="tx1"/>
                  </a:solidFill>
                  <a:latin typeface="Roboto" panose="02000000000000000000" pitchFamily="2" charset="0"/>
                  <a:ea typeface="Roboto" panose="02000000000000000000" pitchFamily="2" charset="0"/>
                  <a:cs typeface="Helvetica Neue" panose="02000503000000020004" pitchFamily="2" charset="0"/>
                </a:defRPr>
              </a:lvl4pPr>
              <a:lvl5pPr marL="2057400" indent="-228600">
                <a:spcBef>
                  <a:spcPct val="20000"/>
                </a:spcBef>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5pPr>
              <a:lvl6pPr marL="25146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6pPr>
              <a:lvl7pPr marL="29718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7pPr>
              <a:lvl8pPr marL="34290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8pPr>
              <a:lvl9pPr marL="38862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9pPr>
            </a:lstStyle>
            <a:p>
              <a:pPr eaLnBrk="1" hangingPunct="1">
                <a:spcBef>
                  <a:spcPct val="0"/>
                </a:spcBef>
                <a:spcAft>
                  <a:spcPct val="0"/>
                </a:spcAft>
                <a:buClr>
                  <a:srgbClr val="000000"/>
                </a:buClr>
                <a:buSzPts val="1800"/>
              </a:pPr>
              <a:endParaRPr lang="en-US" altLang="en-US" sz="1800">
                <a:solidFill>
                  <a:srgbClr val="000000"/>
                </a:solidFill>
                <a:cs typeface="Roboto" panose="02000000000000000000" pitchFamily="2" charset="0"/>
                <a:sym typeface="Arial" panose="020B0604020202020204" pitchFamily="34" charset="0"/>
              </a:endParaRPr>
            </a:p>
          </p:txBody>
        </p:sp>
        <p:sp>
          <p:nvSpPr>
            <p:cNvPr id="14" name="Google Shape;186;p13">
              <a:extLst>
                <a:ext uri="{FF2B5EF4-FFF2-40B4-BE49-F238E27FC236}">
                  <a16:creationId xmlns:a16="http://schemas.microsoft.com/office/drawing/2014/main" id="{07DEE989-EF25-2F7A-70E4-B8203DDAC87C}"/>
                </a:ext>
              </a:extLst>
            </p:cNvPr>
            <p:cNvSpPr txBox="1">
              <a:spLocks noChangeArrowheads="1"/>
            </p:cNvSpPr>
            <p:nvPr/>
          </p:nvSpPr>
          <p:spPr bwMode="auto">
            <a:xfrm>
              <a:off x="0" y="0"/>
              <a:ext cx="4114801" cy="472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0900" tIns="120900" rIns="120900" bIns="120900" anchor="ctr"/>
            <a:lstStyle>
              <a:lvl1pPr>
                <a:spcBef>
                  <a:spcPct val="20000"/>
                </a:spcBef>
                <a:spcAft>
                  <a:spcPts val="600"/>
                </a:spcAft>
                <a:buFont typeface="Arial" panose="020B0604020202020204" pitchFamily="34" charset="0"/>
                <a:defRPr sz="2000">
                  <a:solidFill>
                    <a:schemeClr val="tx1"/>
                  </a:solidFill>
                  <a:latin typeface="Roboto" panose="02000000000000000000" pitchFamily="2" charset="0"/>
                  <a:ea typeface="Roboto" panose="02000000000000000000" pitchFamily="2" charset="0"/>
                  <a:cs typeface="Helvetica Neue" panose="02000503000000020004" pitchFamily="2" charset="0"/>
                </a:defRPr>
              </a:lvl1pPr>
              <a:lvl2pPr marL="742950" indent="-285750">
                <a:spcBef>
                  <a:spcPct val="20000"/>
                </a:spcBef>
                <a:buClr>
                  <a:schemeClr val="tx1"/>
                </a:buClr>
                <a:buFont typeface="Arial" panose="020B0604020202020204" pitchFamily="34" charset="0"/>
                <a:buChar char="•"/>
                <a:defRPr sz="2000">
                  <a:solidFill>
                    <a:schemeClr val="tx1"/>
                  </a:solidFill>
                  <a:latin typeface="Roboto" panose="02000000000000000000" pitchFamily="2" charset="0"/>
                  <a:ea typeface="Roboto" panose="02000000000000000000" pitchFamily="2" charset="0"/>
                  <a:cs typeface="Helvetica Neue" panose="02000503000000020004" pitchFamily="2" charset="0"/>
                </a:defRPr>
              </a:lvl2pPr>
              <a:lvl3pPr marL="1143000" indent="-228600">
                <a:spcBef>
                  <a:spcPct val="20000"/>
                </a:spcBef>
                <a:buClr>
                  <a:schemeClr val="tx1"/>
                </a:buClr>
                <a:buFont typeface="Arial" panose="020B0604020202020204" pitchFamily="34" charset="0"/>
                <a:buChar char="•"/>
                <a:defRPr>
                  <a:solidFill>
                    <a:schemeClr val="tx1"/>
                  </a:solidFill>
                  <a:latin typeface="Roboto" panose="02000000000000000000" pitchFamily="2" charset="0"/>
                  <a:ea typeface="Roboto" panose="02000000000000000000" pitchFamily="2" charset="0"/>
                  <a:cs typeface="Helvetica Neue" panose="02000503000000020004" pitchFamily="2" charset="0"/>
                </a:defRPr>
              </a:lvl3pPr>
              <a:lvl4pPr marL="1600200" indent="-228600">
                <a:spcBef>
                  <a:spcPct val="20000"/>
                </a:spcBef>
                <a:buClr>
                  <a:schemeClr val="tx1"/>
                </a:buClr>
                <a:buFont typeface="Arial" panose="020B0604020202020204" pitchFamily="34" charset="0"/>
                <a:buChar char="•"/>
                <a:defRPr sz="1600">
                  <a:solidFill>
                    <a:schemeClr val="tx1"/>
                  </a:solidFill>
                  <a:latin typeface="Roboto" panose="02000000000000000000" pitchFamily="2" charset="0"/>
                  <a:ea typeface="Roboto" panose="02000000000000000000" pitchFamily="2" charset="0"/>
                  <a:cs typeface="Helvetica Neue" panose="02000503000000020004" pitchFamily="2" charset="0"/>
                </a:defRPr>
              </a:lvl4pPr>
              <a:lvl5pPr marL="2057400" indent="-228600">
                <a:spcBef>
                  <a:spcPct val="20000"/>
                </a:spcBef>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5pPr>
              <a:lvl6pPr marL="25146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6pPr>
              <a:lvl7pPr marL="29718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7pPr>
              <a:lvl8pPr marL="34290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8pPr>
              <a:lvl9pPr marL="38862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9pPr>
            </a:lstStyle>
            <a:p>
              <a:pPr algn="ctr" eaLnBrk="1" hangingPunct="1">
                <a:lnSpc>
                  <a:spcPct val="90000"/>
                </a:lnSpc>
                <a:spcBef>
                  <a:spcPct val="0"/>
                </a:spcBef>
                <a:spcAft>
                  <a:spcPct val="0"/>
                </a:spcAft>
                <a:buClr>
                  <a:srgbClr val="FFFFFF"/>
                </a:buClr>
                <a:buSzPts val="1700"/>
              </a:pPr>
              <a:r>
                <a:rPr lang="en-US" altLang="en-US" sz="1700" b="1">
                  <a:solidFill>
                    <a:srgbClr val="FFFFFF"/>
                  </a:solidFill>
                  <a:cs typeface="Roboto" panose="02000000000000000000" pitchFamily="2" charset="0"/>
                  <a:sym typeface="Arial" panose="020B0604020202020204" pitchFamily="34" charset="0"/>
                </a:rPr>
                <a:t>Identifying Bias</a:t>
              </a:r>
              <a:endParaRPr lang="en-US" altLang="en-US" sz="1700">
                <a:solidFill>
                  <a:srgbClr val="FFFFFF"/>
                </a:solidFill>
                <a:cs typeface="Roboto" panose="02000000000000000000" pitchFamily="2" charset="0"/>
                <a:sym typeface="Arial" panose="020B0604020202020204" pitchFamily="34" charset="0"/>
              </a:endParaRPr>
            </a:p>
          </p:txBody>
        </p:sp>
      </p:grpSp>
    </p:spTree>
    <p:extLst>
      <p:ext uri="{BB962C8B-B14F-4D97-AF65-F5344CB8AC3E}">
        <p14:creationId xmlns:p14="http://schemas.microsoft.com/office/powerpoint/2010/main" val="301241171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77BA48227E5224E8911F905A9588E32" ma:contentTypeVersion="16" ma:contentTypeDescription="Create a new document." ma:contentTypeScope="" ma:versionID="57bd075163536143f1af634c3e22667a">
  <xsd:schema xmlns:xsd="http://www.w3.org/2001/XMLSchema" xmlns:xs="http://www.w3.org/2001/XMLSchema" xmlns:p="http://schemas.microsoft.com/office/2006/metadata/properties" xmlns:ns2="7db59ae1-5a31-43a4-b973-cb3a37006d0a" xmlns:ns3="89f18ac3-ee13-4990-9908-0c061c07acfa" targetNamespace="http://schemas.microsoft.com/office/2006/metadata/properties" ma:root="true" ma:fieldsID="0836bfa682743f9c78943857e4da7664" ns2:_="" ns3:_="">
    <xsd:import namespace="7db59ae1-5a31-43a4-b973-cb3a37006d0a"/>
    <xsd:import namespace="89f18ac3-ee13-4990-9908-0c061c07acfa"/>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GenerationTime" minOccurs="0"/>
                <xsd:element ref="ns2:MediaServiceEventHashCode" minOccurs="0"/>
                <xsd:element ref="ns2:MediaLengthInSeconds" minOccurs="0"/>
                <xsd:element ref="ns2:MediaServiceDateTaken" minOccurs="0"/>
                <xsd:element ref="ns2:lcf76f155ced4ddcb4097134ff3c332f" minOccurs="0"/>
                <xsd:element ref="ns3:TaxCatchAll" minOccurs="0"/>
                <xsd:element ref="ns2:MediaServiceOCR" minOccurs="0"/>
                <xsd:element ref="ns3:SharedWithUsers" minOccurs="0"/>
                <xsd:element ref="ns3:SharedWithDetails" minOccurs="0"/>
                <xsd:element ref="ns2:MediaServiceSearchProperties" minOccurs="0"/>
                <xsd:element ref="ns2:MediaServiceLocation" minOccurs="0"/>
                <xsd:element ref="ns2: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db59ae1-5a31-43a4-b973-cb3a37006d0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f13cef49-2953-4246-9b7f-e3d70b1cf0eb"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Location" ma:index="22" nillable="true" ma:displayName="Location" ma:description="" ma:indexed="true" ma:internalName="MediaServiceLocation" ma:readOnly="true">
      <xsd:simpleType>
        <xsd:restriction base="dms:Text"/>
      </xsd:simpleType>
    </xsd:element>
    <xsd:element name="Date" ma:index="23" nillable="true" ma:displayName="Date" ma:format="DateTime" ma:internalNam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89f18ac3-ee13-4990-9908-0c061c07acfa"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968424f8-9f02-4ae0-befe-2806e3d2431d}" ma:internalName="TaxCatchAll" ma:showField="CatchAllData" ma:web="89f18ac3-ee13-4990-9908-0c061c07acfa">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ate xmlns="7db59ae1-5a31-43a4-b973-cb3a37006d0a" xsi:nil="true"/>
    <lcf76f155ced4ddcb4097134ff3c332f xmlns="7db59ae1-5a31-43a4-b973-cb3a37006d0a">
      <Terms xmlns="http://schemas.microsoft.com/office/infopath/2007/PartnerControls"/>
    </lcf76f155ced4ddcb4097134ff3c332f>
    <TaxCatchAll xmlns="89f18ac3-ee13-4990-9908-0c061c07acfa"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1B12B51-EF57-4FC3-9C49-5CA4456375C1}">
  <ds:schemaRefs>
    <ds:schemaRef ds:uri="7db59ae1-5a31-43a4-b973-cb3a37006d0a"/>
    <ds:schemaRef ds:uri="89f18ac3-ee13-4990-9908-0c061c07acf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BC79E505-7685-42E1-80D1-6E3133BE3AF9}">
  <ds:schemaRefs>
    <ds:schemaRef ds:uri="http://purl.org/dc/dcmitype/"/>
    <ds:schemaRef ds:uri="http://purl.org/dc/elements/1.1/"/>
    <ds:schemaRef ds:uri="http://schemas.microsoft.com/office/2006/metadata/properties"/>
    <ds:schemaRef ds:uri="89f18ac3-ee13-4990-9908-0c061c07acfa"/>
    <ds:schemaRef ds:uri="http://schemas.microsoft.com/office/2006/documentManagement/types"/>
    <ds:schemaRef ds:uri="http://www.w3.org/XML/1998/namespace"/>
    <ds:schemaRef ds:uri="http://schemas.microsoft.com/office/infopath/2007/PartnerControls"/>
    <ds:schemaRef ds:uri="http://schemas.openxmlformats.org/package/2006/metadata/core-properties"/>
    <ds:schemaRef ds:uri="7db59ae1-5a31-43a4-b973-cb3a37006d0a"/>
    <ds:schemaRef ds:uri="http://purl.org/dc/terms/"/>
  </ds:schemaRefs>
</ds:datastoreItem>
</file>

<file path=customXml/itemProps3.xml><?xml version="1.0" encoding="utf-8"?>
<ds:datastoreItem xmlns:ds="http://schemas.openxmlformats.org/officeDocument/2006/customXml" ds:itemID="{1FDD4633-20F2-4B38-8F80-7D555CC4278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Essential.thmx</Template>
  <TotalTime>0</TotalTime>
  <Words>1519</Words>
  <Application>Microsoft Office PowerPoint</Application>
  <PresentationFormat>On-screen Show (16:9)</PresentationFormat>
  <Paragraphs>164</Paragraphs>
  <Slides>21</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Noto Sans Symbols</vt:lpstr>
      <vt:lpstr>Roboto</vt:lpstr>
      <vt:lpstr>Wingdings</vt:lpstr>
      <vt:lpstr>Essential</vt:lpstr>
      <vt:lpstr>PowerPoint Presentation</vt:lpstr>
      <vt:lpstr>Judge Training</vt:lpstr>
      <vt:lpstr>Introduce Yourself</vt:lpstr>
      <vt:lpstr>Timeline of Day</vt:lpstr>
      <vt:lpstr>Schedule (Example – 24 team event)</vt:lpstr>
      <vt:lpstr>Judging in One Slide</vt:lpstr>
      <vt:lpstr>Your Goals</vt:lpstr>
      <vt:lpstr>PowerPoint Presentation</vt:lpstr>
      <vt:lpstr>Bias and Differences</vt:lpstr>
      <vt:lpstr>Conflict of Interest</vt:lpstr>
      <vt:lpstr>Conflict of Interest - Continued</vt:lpstr>
      <vt:lpstr>FORMAL INTERVIEWS – baseline questions</vt:lpstr>
      <vt:lpstr>FORMAL INTERVIEWS</vt:lpstr>
      <vt:lpstr>Formal Interview Timeline</vt:lpstr>
      <vt:lpstr>AFTER EACH TEAM INTERVIEW</vt:lpstr>
      <vt:lpstr>Judging Feedback Form</vt:lpstr>
      <vt:lpstr>Differentiating Awards</vt:lpstr>
      <vt:lpstr>Differentiating Awards</vt:lpstr>
      <vt:lpstr>AFTER ALL INTERVIEWS</vt:lpstr>
      <vt:lpstr>Deliberations (Afternoon)</vt:lpstr>
      <vt:lpstr>Judging Question Bank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Kristen Stutt</dc:creator>
  <cp:lastModifiedBy>Claire Edwards</cp:lastModifiedBy>
  <cp:revision>2</cp:revision>
  <dcterms:created xsi:type="dcterms:W3CDTF">2017-02-15T18:38:39Z</dcterms:created>
  <dcterms:modified xsi:type="dcterms:W3CDTF">2025-01-07T18:13:19Z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0x010100D77BA48227E5224E8911F905A9588E32</vt:lpwstr>
  </property>
  <property fmtid="{D5CDD505-2E9C-101B-9397-08002B2CF9AE}" pid="3" name="MediaServiceImageTags">
    <vt:lpwstr/>
  </property>
</Properties>
</file>