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6"/>
  </p:notes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481CB-46A4-44B4-8DD2-65D15116F611}" v="1" dt="2024-12-19T16:48:41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3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8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e Anderson" userId="04f3b61a-abc5-46bb-b253-0ba5138a29d4" providerId="ADAL" clId="{2C5481CB-46A4-44B4-8DD2-65D15116F611}"/>
    <pc:docChg chg="modSld">
      <pc:chgData name="Denise Anderson" userId="04f3b61a-abc5-46bb-b253-0ba5138a29d4" providerId="ADAL" clId="{2C5481CB-46A4-44B4-8DD2-65D15116F611}" dt="2024-12-19T16:48:41.979" v="0" actId="767"/>
      <pc:docMkLst>
        <pc:docMk/>
      </pc:docMkLst>
      <pc:sldChg chg="addSp modSp">
        <pc:chgData name="Denise Anderson" userId="04f3b61a-abc5-46bb-b253-0ba5138a29d4" providerId="ADAL" clId="{2C5481CB-46A4-44B4-8DD2-65D15116F611}" dt="2024-12-19T16:48:41.979" v="0" actId="767"/>
        <pc:sldMkLst>
          <pc:docMk/>
          <pc:sldMk cId="1458496469" sldId="256"/>
        </pc:sldMkLst>
        <pc:spChg chg="add mod">
          <ac:chgData name="Denise Anderson" userId="04f3b61a-abc5-46bb-b253-0ba5138a29d4" providerId="ADAL" clId="{2C5481CB-46A4-44B4-8DD2-65D15116F611}" dt="2024-12-19T16:48:41.979" v="0" actId="767"/>
          <ac:spMkLst>
            <pc:docMk/>
            <pc:sldMk cId="1458496469" sldId="256"/>
            <ac:spMk id="2" creationId="{6B2B9E7F-66DD-D05D-E381-A23154AB99A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9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3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8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7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0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4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6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2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7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6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B9E7F-66DD-D05D-E381-A23154AB99AD}"/>
              </a:ext>
            </a:extLst>
          </p:cNvPr>
          <p:cNvSpPr txBox="1"/>
          <p:nvPr/>
        </p:nvSpPr>
        <p:spPr>
          <a:xfrm>
            <a:off x="1688123" y="3176954"/>
            <a:ext cx="665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8" ma:contentTypeDescription="Create a new document." ma:contentTypeScope="" ma:versionID="85e59bc15378281ca36d583c779953cf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56dd06387b4a8bf4780f322bcafcc855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6D8A53D9-40FB-4B7F-990A-49C7EE7188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34026A-3C97-4E58-92D4-B26E69AFA9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DFA946-6417-43C6-BE8C-82D995C24154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Denise Anderson</cp:lastModifiedBy>
  <cp:revision>14</cp:revision>
  <dcterms:created xsi:type="dcterms:W3CDTF">2022-05-31T18:32:21Z</dcterms:created>
  <dcterms:modified xsi:type="dcterms:W3CDTF">2024-12-19T16:48:46Z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