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3"/>
  </p:notesMasterIdLst>
  <p:sldIdLst>
    <p:sldId id="256" r:id="rId2"/>
  </p:sldIdLst>
  <p:sldSz cx="106886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7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6/6/24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143000"/>
            <a:ext cx="43592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1237717"/>
            <a:ext cx="9085342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3972247"/>
            <a:ext cx="8016479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7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9057" y="402652"/>
            <a:ext cx="2304738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844" y="402652"/>
            <a:ext cx="6780605" cy="6409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51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8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78" y="1885463"/>
            <a:ext cx="9218950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278" y="5061159"/>
            <a:ext cx="921895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3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844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123" y="2013259"/>
            <a:ext cx="4542671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402654"/>
            <a:ext cx="9218950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237" y="1853949"/>
            <a:ext cx="4521794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237" y="2762541"/>
            <a:ext cx="4521794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124" y="1853949"/>
            <a:ext cx="4544063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124" y="2762541"/>
            <a:ext cx="4544063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5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063" y="1088912"/>
            <a:ext cx="5411123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504190"/>
            <a:ext cx="3447364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63" y="1088912"/>
            <a:ext cx="5411123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2268855"/>
            <a:ext cx="3447364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8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402654"/>
            <a:ext cx="9218950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2013259"/>
            <a:ext cx="921895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7009643"/>
            <a:ext cx="36074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7009643"/>
            <a:ext cx="2404944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90E9DF0C-0BB9-457A-A756-4DBDF029E180}"/>
</file>

<file path=customXml/itemProps2.xml><?xml version="1.0" encoding="utf-8"?>
<ds:datastoreItem xmlns:ds="http://schemas.openxmlformats.org/officeDocument/2006/customXml" ds:itemID="{E135561D-E8A7-43F9-BF83-AD3E4E3A16FD}"/>
</file>

<file path=customXml/itemProps3.xml><?xml version="1.0" encoding="utf-8"?>
<ds:datastoreItem xmlns:ds="http://schemas.openxmlformats.org/officeDocument/2006/customXml" ds:itemID="{28628719-A61F-47AB-AF3B-607F9F5EF53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15</cp:revision>
  <dcterms:created xsi:type="dcterms:W3CDTF">2022-05-31T18:32:21Z</dcterms:created>
  <dcterms:modified xsi:type="dcterms:W3CDTF">2024-06-06T15:36:52Z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